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  <p:sldId id="279" r:id="rId9"/>
    <p:sldId id="271" r:id="rId10"/>
    <p:sldId id="270" r:id="rId11"/>
    <p:sldId id="272" r:id="rId12"/>
    <p:sldId id="274" r:id="rId13"/>
    <p:sldId id="273" r:id="rId14"/>
    <p:sldId id="278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71" autoAdjust="0"/>
  </p:normalViewPr>
  <p:slideViewPr>
    <p:cSldViewPr>
      <p:cViewPr varScale="1">
        <p:scale>
          <a:sx n="54" d="100"/>
          <a:sy n="54" d="100"/>
        </p:scale>
        <p:origin x="-12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-101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286A5-56E4-449D-BC2D-5EE2C8D95D48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B797-AF8E-4EA0-8AB1-4E724CF14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02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EF0A96-0609-41C9-A915-CC3B7B4404E0}" type="datetimeFigureOut">
              <a:rPr lang="ru-RU" smtClean="0"/>
              <a:pPr/>
              <a:t>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611BD3-4D70-4579-B9BC-2E96B083E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ar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0" r="2445" b="-1"/>
          <a:stretch/>
        </p:blipFill>
        <p:spPr bwMode="auto">
          <a:xfrm>
            <a:off x="251520" y="31218"/>
            <a:ext cx="8640960" cy="68267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117180" cy="2016224"/>
          </a:xfrm>
        </p:spPr>
        <p:txBody>
          <a:bodyPr/>
          <a:lstStyle/>
          <a:p>
            <a:r>
              <a:rPr lang="ru-RU" sz="3600" b="1" dirty="0"/>
              <a:t> </a:t>
            </a:r>
            <a:r>
              <a:rPr lang="ru-RU" sz="3600" b="1" dirty="0" smtClean="0"/>
              <a:t>     «</a:t>
            </a:r>
            <a:r>
              <a:rPr lang="ru-RU" sz="3600" b="1" dirty="0"/>
              <a:t>Наш дом – Земля».</a:t>
            </a:r>
            <a:r>
              <a:rPr lang="ru-RU" dirty="0"/>
              <a:t/>
            </a:r>
            <a:br>
              <a:rPr lang="ru-RU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7344816" cy="1512168"/>
          </a:xfrm>
        </p:spPr>
        <p:txBody>
          <a:bodyPr>
            <a:noAutofit/>
          </a:bodyPr>
          <a:lstStyle/>
          <a:p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Прищепа В.А.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Воспитатель 1К</a:t>
            </a:r>
          </a:p>
          <a:p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</a:p>
          <a:p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г.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Острогожск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7798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Конкурс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«Кто быстрей уберет мусор». </a:t>
            </a:r>
          </a:p>
        </p:txBody>
      </p:sp>
      <p:pic>
        <p:nvPicPr>
          <p:cNvPr id="8194" name="Picture 2" descr="Photo-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16" y="1628759"/>
            <a:ext cx="6820261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48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Игра «Что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растет?»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4" name="Picture 4" descr="Photo-00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89" y="1988840"/>
            <a:ext cx="41477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Photo-0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04350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04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«Береза»,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Солнышко»</a:t>
            </a:r>
            <a:r>
              <a:rPr lang="ru-RU" sz="2800" b="1" dirty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2290" name="Picture 2" descr="Photo-0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12526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hoto-00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380" y="2132856"/>
            <a:ext cx="388379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962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Рисование рисунков для «Земли»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oto-0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1044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Photo-00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988840"/>
            <a:ext cx="381642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543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Выставка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Земля – глазами детей»</a:t>
            </a:r>
          </a:p>
        </p:txBody>
      </p:sp>
      <p:pic>
        <p:nvPicPr>
          <p:cNvPr id="3" name="Picture 2" descr="Photo-0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55152"/>
            <a:ext cx="7306970" cy="4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751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Конкурс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Мусорная фантазия»</a:t>
            </a:r>
          </a:p>
        </p:txBody>
      </p:sp>
      <p:pic>
        <p:nvPicPr>
          <p:cNvPr id="3" name="Picture 2" descr="Photo-00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34" t="11687" r="18666" b="10190"/>
          <a:stretch/>
        </p:blipFill>
        <p:spPr bwMode="auto">
          <a:xfrm>
            <a:off x="467544" y="1916832"/>
            <a:ext cx="34563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hoto-005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1" t="13146" b="31283"/>
          <a:stretch/>
        </p:blipFill>
        <p:spPr bwMode="auto">
          <a:xfrm>
            <a:off x="5292080" y="1916832"/>
            <a:ext cx="338437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716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-004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63" t="5495" r="24779"/>
          <a:stretch/>
        </p:blipFill>
        <p:spPr bwMode="auto">
          <a:xfrm>
            <a:off x="467543" y="332656"/>
            <a:ext cx="3654391" cy="30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Photo-004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51" t="8696" r="8413"/>
          <a:stretch/>
        </p:blipFill>
        <p:spPr bwMode="auto">
          <a:xfrm>
            <a:off x="4500316" y="332656"/>
            <a:ext cx="393612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hoto-005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89" r="7360" b="9522"/>
          <a:stretch/>
        </p:blipFill>
        <p:spPr bwMode="auto">
          <a:xfrm>
            <a:off x="4415451" y="3513909"/>
            <a:ext cx="4116990" cy="286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Photo-005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0" r="10001"/>
          <a:stretch/>
        </p:blipFill>
        <p:spPr bwMode="auto">
          <a:xfrm>
            <a:off x="467543" y="3500995"/>
            <a:ext cx="3744417" cy="299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243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769500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05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информационно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ориентированный.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фронтальный (с группой детей и их семьями)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Углубить представления детей о том, что планета Земля – это наш дом.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Воспитывать стремление беречь нашу Землю.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Воспитание экологической культуры.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Способствовать выполнению посильных « добрых дел».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0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21028"/>
          </a:xfrm>
        </p:spPr>
        <p:txBody>
          <a:bodyPr/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образовательная деятельность.                                                                              -Сюжетно – ролевые, дидактические игры.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-Подвижные и пальчиковые игры.                                                                                            -Рассматривание семейных альбомов, иллюстраций, картин, открыток, фотографий.                                                                                                                                       -Беседы.                                                                                                                                          - Просмотр презентаций.                                                                                               -Работа с родителями.                                                                                               -Выставка совместных работ (детей и родителей) из  различного материала.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любознательности, интереса к разнообразным природным ресурсам;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предпосылок экологической культуры дошкольников;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3.Формирование предпосылок поисковой деятельности, интеллектуальной инициативы;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4.Развитие умения определять возможные методы решения проблемы с помощью взрослого, а за тем и самостоятельно;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5.Способствовать индивидуальному самовыражению детей в процессе продуктивной творческой деятельности;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6.Обогащение словарного запаса дошкольников;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7.Создавать условия для привлечения детей и родителей в разнообразные виды деятельности в природе и её охране.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8.Обеспечить систематичность, доступность экологического образования в системе: ДОУ – семья.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23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193436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Мероприятия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   проекта</a:t>
            </a:r>
            <a:endParaRPr lang="ru-RU" sz="2800" b="1" dirty="0"/>
          </a:p>
        </p:txBody>
      </p:sp>
      <p:sp>
        <p:nvSpPr>
          <p:cNvPr id="13314" name="AutoShape 2" descr="data:image/png;base64,%20iVBORw0KGgoAAAANSUhEUgAAATYAAAFxCAYAAAD54YR9AAAAAXNSR0IArs4c6QAAAARnQU1BAACxjwv8YQUAAAAJcEhZcwAADsMAAA7DAcdvqGQAAP+lSURBVHhe7L0HoBxneTV8Zmdm++7t/V713pvVLNmy3AtgamwDAcJHTUwNSYDkI6SQQvgSII30EBICNh1sjG1cJNuyLVuWZfVe7tXtbfvuzO5/zrv32oLgYIOT8Id9rkYzO/P2mee853kralKTmtSkJjWpSU1qUpOa1KQmNalJTWpSk5rUpCY1qUlNalKTmtSkJjWpSU1qUpOa1KQmNalJTWpSk5rUpCY1qUlNalKTmtSkJjWpSU1qUpOa1KQmNalJTWpSk5rUpCY1qUlNalKTmtSkJjWpSU1qUpOa1KQmNalJTWpSk5rUpCY1qUlNalKTmtSkJjWpSU1qUpOa1KQmNalJTWpSk5rUpCY1qUlNalKTmtSkJj8k1tS5JjX5XyuVSuVHfueWZVWmLmvyv0xqwFaT/3XysY99LMCTo+tgsdhgOeEZhXI5ViwWK/D4wHHghMMIBiJn85joP3DggHfbbbeV6LwGdP9LpAZsNflfIa997WvtJQ1LQgPZgbifcJdGorGFEScYsSultXYAWyqWlfQ9crcyscu1YDuOZSHwmO8XH8zlcsPlcvnhpUuXHn7HO94hgKvJ/8+lBmw1+WnFIlxMXRrzTqf/VubzsY/dmpyYCK/0iqUrmICVRZSXu25wJqEr4JWKVsX2YNmAHXAQYPrKBLeyX4bne3CDLllcpWxbgZ3BYPDPnWTyEbdUOv/xj3+8zGwwb1KSKTWxaozu/y9SA7aavCi59NJLnTVr1riZTMYKBAJxMp1FBISYnhUKBeOGJt/JWCx2bnJyspLP58u33357zjx4qaVSsW790Ifm2EXvF4lVt5CKzbQcx7Vsn3ZoBvFAGrEAwYt/Af5ZFrGK2FSuBJEr00UljByvfb8EZoZnvz8eCe0IB+zPjAxmsnm71BJyioGCbSPrZxENOWfLcefE33z8b7LVBNTkZ1VqwFaTFyQ09YIzZszoSqVS6wlo3eFw2CKQzSOwXWnbdoPclEpVK46/dzuO8yCBouh5Xolun4pGoyd57icTyhtHP6W8//3vbyxbziVeufw6yytfG7Ht+liojKQzimZ3BC3hNJrCGdTZE4hbaQQDPkjXUOFZCZjw4hgttKJ/IolzxU4MFJMoVEKIBCtwPeeJkUyJ9M7vsgMlm4hIIMxWAo59JFKJfp55vv2zn/3sUDUlNflZlBqw1eQ/lVtvvTVERjaXLGwjAe3lBKqLeW5yXVeMzZie0+dpk5SKbw4BHY8yn59mGE+T5d3d3Nx8qqGh4Zl0Ot1LkPOMhxcpn/jEPzdNTva+MZ0d+0AZxZ5EuICF8TEsipzAjNg5NDhZhAlggQoZZLlEjkZjMmDzzD+aoOoMlWnqWyGUKgkczzdh32g3jmXnYsRrhF8Ow/cqcOwizdcMAp6FUiBs4vYLhXHHrvxpMBz8009+8pMpc7MmP3NSA7aa/Eh5+9vfHm1qapqTzWa3ErReSaDaQHBKEtDMc4EWwU7mmwE0AZmEbM2AnNzRvbmn33pOYMtHIpExXj/EZ99kGDs/9alPnaaTqucXIJ/61JciI4O9ry/mM79tV0a6uupOY0XLOSwJnUOzNczI/GpglTICxvIMoEwgKwuAecgUtSoEOo0AYbp1q+wybeVWPD68ELvGFsPj76RVRMzK8XkeKZ8ma7GVLC+JFIpwKqWBoGt96Myp3n+77bbbSAVr8rMmNWCryX+QT3ziE02jo6OvIWi9hj/Xh0KhpECKZijGx8fBZxgeHjbXBCvk83kDcgI1ujVHMplEfX09yM5QV1dnjng8bkBQ7gluIwz7Xh7/TvcP/uEf/qF+/1j5wK1/sNrDxJ/Uu2PbVzecxNqm/WgP9sMhwJZ9h190kAyyCKvsMS6xNDJJp8wzmRr9C8isMsG3HORzIl+ApJEnywlitFyHs5MRWCELzTRJw+UCfDK78UoUw7kYDk504WhmBjJFV2C9yy7Zb/zTv/zTY9WU1eRnSWrAVpMfkA984APNBJ+3EXh+mWDWRYaFyclJnDt3DqdOnUJfXx9GRkae7Sj4cRKLxQzItbW1oauryxwCO7E4hlEheJ50HOcLBMXP0bTrm/L2o8Ri2hbmctb7Es7YG7Z2H4ptqD+ElsqkASjPpjlMhDJQJouYh1ia8ciTMZKrXZzqxuWpCnpliHDxJgGMaAubTM63+XSKgRqRfyeME/k2PN63AHtSszHu1aVDVvDdn/3s7//LlKua/AyJXmdNaqJBrcFNmzbNpnn4VgLbOwlIXbp/4sQJPProo9i9ezdOnz5tWJvMTwHTCznE5NLpNPr7+3HmzBkDjApDg2TJ4CwCZwPjXMYwOy6//PLSjh07jpsE/ZB87IMfbE1lch+IOZNv3dR1Mrq16TDqrFENyFCfAAIGySoGuyoWQY43p9PAG8Sm6T/9JIvjhR4JtQR0tnpN+Sf/8BUOfwWoHvxtoM/zEQ1m0BAGetP1SJXb7FwpX1i9cuP9e/bs+q/p9a3JTyw1YPs5l4985CNd69atW5PNZq/yPO+dgUDgdYlEoo2/sWfPHjz00EMG0ARQFwLWtMi0VOfB88mFfhi+YX9nz541ACfWJ/O0qakpyvBX8ph15ZVX7n7wwQcHp7wb+fJrX2sfC0YuD9qlDyxt6Gu6suMAmtAPTyAkgCL66FLX5vdzyavK1P1njx8SgaAemDDk4Fl31TY4sTvZpIFKCQnXQqkSxumJWKBgOfXBcPnexx99tFeua/KzIzVg+zmW3/zN31yYz+ffT7b0ywSn613XXU0GFRsaGsLDDz+MJ5980rCrFwJcP0p+GPSm3eq+gFMsTu11apOjqRpgOloJbu727dufJHNLT3lD99arO/2y9Y62SGrbFT2H0eP0okJU8zTgls9t00mg0RxV1vXj/wRWF1yJvpk2uGfv8K+abnNlnpOqBTzeLSDseDie7sBYJRliVgY2b7jokccee+wC27Um/9NSA7afU3n3u989jybghwgybyCY9fCIB4PBgDoFxNIOHDhgGNY0EOl4PgD7Se7rkEmrDoje3l4Dbl1dXS7jnMH76UceeeRhuZWJnPNyVyfc9K9saDmRWNl4FIFSjjgWgB1QmxrNYgNCjItpnBaFrzY0pUBpf+4er2W+6kwx7XCVMmFNv12yN+JThU+ngjL51tlcMy5G5VJrRioxHB+fZZfdijPuBL72zCOP1Abt/gzJc9VpTX5uhGAxi+zsfby8KRaLJdSbKXAhmOCee+7BkSNHDKhJLgSF55NpNy9ULgxTw0DE2sjQsHfvXgFcC++/8n3ve99SuaG52h23c6+aH+nrvKjhGMLlcXViEmwEahJdqc9TQzqqYVfBS8/kkoeu9cz0KhDsyg5v22R9YD7LKERb4ceWI2+FUCmFmSaFXAV00xNBLbHI1gws+kCwnMPs+CASdsEKBIINSzpmJeihJj9DUgO2nzN5//vf3zUyMvJeKu0vJpPJhIZrCFTuuOMO7Ny503QWaIyaYTcvArBejNsLQVLXAtaJiQns2rULR48e1Te5IBwOX1p14a+NOKVLFzf0oz44jCI/WQ2uFeD4wq2Kxs2ps4C35JzhVYNXegh2JllVxlk2oEcItHwUyx7yGnRbPxduzy/AmXELSsl2lPgn/5pipaPqm4cATmEHKrC9EjqCE+hM9MLPV7qjUfeNrCzCjOO5jNXkf1RqwPbzJ10Eky3xeDwhpnTfffeZXk+1d+VyNPGo/BeC2vT5QjB6qUWsTSJwU+9rKpUKBwKBrs985pOzg97oLe3O2bbFDb1MC2GNyXEITmbeJ3GkUuYnzLPmgmoArm0Ajmmlux9oc+O1aSvj/WKxDD/SDLtnG5xZb0SlaQUqLW0It10CP1TPMBW2/JuQqv7pV38BomqFgJfEJHriQwjDSuZz6Wu7Fy6sYxlVC6sm/+NSA7afI/nc5z4X9TxvczAYnKchGDI91ZamHk818k+D1zSYSdRhKBNMmm7u6vfUY7U+aeiEpAoCVSD5cVJlPwyPTk07mACIh+9XMNA/iCPPHI20tNS/rG3Wyt8OW+Ob1zacRdTKm04Ch6BjUkKACTBxNsNRnCWePaVFgfJ5uULwUpsYf5oBuSUyPFK8op1AuXMD3DmvRbDzalQSs83zMgEy1LQUgeZNvA6Tt/nwiKKWGCH/VCY6BMI+443QVO8JjiHiZtA7cCo6MTZWnWZRk58JqXUe/BzJkiVL2lzXfT2Vc8MTTzwBHQS6Z3suf1Tvp4E0g1UyGQPmg3Go2Masm3poiIrBFIFVFWieTwxoEixMSPJG5iULzoSl5/zLlbKB7p65LcSmxc2lPclNLWesoD9JM1CgIoYm9qW00rXt8UTACSRRDsbhEZIqlsN7GoBbNukUHyzZSXiJJTQ7tyHYdQmsyDy6i/N5EW6AICaSFgjBjbWgVBgCcgNkhh7daJaB0ljNo9IcYPgBxluyQzg6MdsaK7pWNp974tGdOw8pDzX5n5casP0cyerVq1fatv16mp1das8Sa5sGs2mWNn0We6s+E2JVsHThTLzmhktx1aWrsWH1fMzsakN9PAab6JPJ5OGX1dOoeaT6pAQlPygmLIYTjkTgez5ch7/JfmQuivUpPsMY+c/nXzLWZM1utJ21TXutueFzDJscigBYFqiQrVlln2AGFOinGGiEW7cICAZQLowjSGbmaEqVOgcIXn7dHAQ6N8LtuhSBumXw3Sj9Mo1WlulSD6sAjIyx7CIQrIcd4/PsKI9hY3YGjNnLTDBtJh8+0xz2ELYtnJxsxHC5xSkVsmd2P/qYpojV5GdAasD2cyKf//zntTT2q3K53E379u1zjh07ZkBs+vhRottiYwkq+q/+yi34lbdux7aN3diyYR6uunwNrr9yA7YT6JbM70SAQNJ/fghlmpMWQUth/gADJACJjc2ZMwsb1i/AkSOn4RgccwgqVcAwwCb25gcRJ3BcuTqGDXVPI0a2pjXUZOoKSC3apAI2j8hWCLcTsK4C4t0ojh6Em03RLWHQpmWYXIxA9xVwuy9DoGEpiH7079FvgSYsWZiwDWHjXsM/HMtn/GSF4SYEos0o5TKwMkMmTnVwyL0WqdS55LoIlcoY5P3D4x02kxPeuH79A48//vgLmvNak/9aqQHbz4ls3Lgx7Pv+Jb29vZfv2bPH0gyAaZb0LFuimMGqvK4ECEy6pCKvnN+Gd71xK+a2kaEVSIzIiMKVEuJ2EV1NQaxaMRPXXLERmy5aieGBQYyNp1EukQERMDSq3yzCTc13GZ5XKmLr1hV4w6uuxv69BzCWF/MSIxLj0zYFIQN0XQ153LIhhbnRQQQIlmJnok0BM21KCEPwCs6CPetGuPUdqJy9B+GRE6iE4ii1LqbJeQWcnu2oNCwgoEUMYDF2glhJKMqQQgyLDE2gRYaoO+qZsLTcUcFCKd4Ju7EDdjGLcmYclldkeTBum4yRxLTihfkfnwWacWyi28oHknWO6w8/+sijO5XSmvzPSg3Yfk6EZmhoYmJi05kzZy47fvz4s1Ok/oNMtZNRy02jel3Yxa/+8s1kavNp3pVQIWCpQb1SVsO9phnJNPMRIv2aO6sbL7/+MnR1NaJ/cBBDYxPwfIIkQa0SIHzQbaFIZtc7hDe9/kpce+3F2Pv0YQwNpQyoGd5IJqWBt/NaLPzCegvN9riJS/c1TEMM0qPZmI32IDh3K4LhKHLHH0Axl4bXvoVAdw3CbVsRiM1F2XYZZpEgSLBSXg0DrfaOiqOJ+VWsIm/TZhVjdNT+7/C+Rzce3EASdnQ5ypEksiWCnpeD7WWZF5nQNgHbgx90cSbdheFso2OFC4E3vv2N37nz63fW5o7+D0sN2H5O5Jd+6ZdCjz322KaTJ09u0zAPjfq/kKk9K+an6JHMSQ+3vHwrfumWq9GcDMHP5WE7AjUNtxBgEayICa5AgeBg+VmEHR8ryOAuu+Qi1CfjeGbfQWO+eZYGaVRN03wGyGYH8H/e8nKsXj4Xex/eh9GJDHyCjkX25BC8euIlXL+8hKZYSbhkTFviKcqMH047yi3rMVKqx8C5U4i1zkJ44XVw2lYjEGqA5xBwAgViIcGXrIw0zMSrzKlNT2CsuQZFptt3yfCcBNMXIcBmMTiSRyBCU5T5gJ2nScvoGmYjWN8DK1hddqnA/HsaqMvMV0JZDOfiODfZY7mJQCCby+7c+f2dZ6YirMn/kNSA7edHQk899dSmgYGBS8nWDHxJSX8Y2NSnadCt4uPSjUvwwXffiEUzGlHJqF1K7WR5Yp6mFlVN1QCBhnyMf7wn4PL4v19AfdzCpjVLsH7ZPJw4fR7nR8bhERBcuiPOob9vFOtXLMTFazvR1dqCHY8/hazp4FTbnI1ZTcCNFzloCJfgq5OBPm2alAPZOL7yUBlfvK8f3310AF++tw//fNcpPLZ/EM0tUbQ1N8JVexzZpSxc+TODbU0+mT7RQjI/LXNUsBN48Imz+ONP/zv++h++je/c8xjufuAJ/PNt38Ntdz2MeUtWoLMpaZhaJVSHQN1sBBqWwE0uYR5GEUgPU4FYIrSgT07Ox2g5Gyp7/vBjOx/7vsqyJv9zUgO2nxOZnJx0hoZGVpZKhUv8sk9tr5IzAYnE6D3/C1gyxwJYs2IGfvtDN2Hb2lmwSxmyHC21LYan4Q8EiKoHqrXMMn5IAZqSIjkEJbsSAWi62X4R8+Z2Ystlm8nScjh18hyKcmNYj4d4NILrrliD2V1JjOWyeGT3cSZIg2xtLOl08ZotFUQJQjL7UA6iWPJxotCIyfr12H7DjXjdLdfjhus3YMXKZRgaLtCsPYTu7np0tbegUqRJqzTSf4UmIwNgtqYAmPfdSAIHDhzDF7/0HXR2teAtb7oGb33LFbjp9VuxeeMKjAyNI8J0LJzRRRbK7DA8KxBEwI6hHGuFlxtDYOyILFgCqYuj+VZMFOttyy8X11y89a7djzxCXlqT/ympAdvPiaTT6RL1meSnvILaPcMwF4ppbRJwqN2JZ5eAc8nqOfjwB9+AzesXoFwkYxIOOjTpbNmEAgmZdgK26v/GTDRMi0Bn2FAKZdtGESFMZEs04XysW7sCiWgMhw4cxXiephzBJj0xjte/5goknDJmz5+PB3buI7Mbg+MEsaLbwuu32ggUtRIuDUeyxHK4Fa1LbsTyi65ER0cDP94yQkEHrW1JbN68ABdfNA9NUQeOQFiYpgRO5VOQpnDEBitkceKAkXAI2y9dg2uuXo+W1nrksikyzjJmtDWTra7AvFktcJkfYaKjXlGZnmovtF2E7ALKg/tB+5zpDaDfa8JwodEqFu1ENBI9/sjOHU9XY67J/4TUgO3nSDZs2NCgPQyy2dx8sRaZaGZMmHovDQJ4aGqow5aNG/lhWNi16wD2HzyPc4NpZCs2orEwgrYg4Tlgk0ybswEqv0bmFxHE8bNp3LPjIG775k78y1e+g7u+/xDGxksoe2EMjw/TrYVigSC6aSnm9rSSFdEItutx5/cfRdi1sHleBdevC6KcIceiTamOB691PaIztxNcyBO9EkbSZdy78xC+/u0HcejwCTTXNaGjqdWwSzpiKqttiGZhSV6LVaq9DlP5tQnU8XgIZ8+l8Od/+w3c9vXHcPCZYQQJVG2tMUSsEsHMgsNyUr6mh6+UmT8GBW/8ENksTVKnBI/m76lsC8upIezlC7EtF6+4f9euJ2qbvfwPSQ3Yfg7kta/9sn3DDV1LYrHIWycnUjcMDo1EzPgxsjRNPVKD/fw53Vi7ZgHq6yKoT7ioi1Lxyd4mJgt48LF9eHDXHnS3tqGntYmKPhXwsyKQ5MkwNxupSQuf/ct/QC/NuVnzenD99Zfgsq0rMa+zCYF8Fk2JIGbOmYlTZ85j6dK52LhxIZAZRTzZivse3otydgK/sDmMdTOiJFAxpm4SdqgLgZ6rUIm0EWyKhGAX//il7+NLd+3Dlitvwu49vfg+wXP50ploa44TdbQaBxNlGBuBiWdCm1JKE1XAV2KYDkp89gefuQ1/+5WdePv7fxsLl6/F5/7uX2mKz0NLMkxLVgyv2lkyLQECm2+RRaZOw0qfZXn4PGiOZhowUW4PBCqFRs+vZC++eMvuXbt2ieLW5L9ZasD2cyDbtrUs8Sr+7xJ33jg6OhLr7x3gXSqsVUEy7mDj8vn4wLtejXf+4lV42fZVePm167Hl4mXYvGkxtl+2Eldsvwizu1vRVh9EQ8Kp9oIKKMT61MNYcXhd7UUVE6qUyliwYiZe8ZrLsYLA1d7SSPOuDisWzcQl65dg29ZV2LB5DXpPn6KxCly+mcBGkzcYcXD6fBanjhzCL7+8E91zNsJvmgVv4hysukUIdG4ic6MZ6FgYGJvAP/z7/TT/Qrj5zW/A+cFh3HHHtzBvTjPWXbSMTC9DNioYEyDRTDbApkte6BAQu0Gc7h3G3//b99E3XsC2q65GY30cX7ntdsyb2YzF87sJ7syXAcJqR4sxu2W5E27dSgRebgB2cZK/beSCNs5M9MC37UigbM2vwBm45pqugw88cEA8sSb/jVIDtv/l8va3fyxqud6rAwHn7YlkQzidzuHkyROIuMCqxTPx+lddjI+891XYdlEPWVqRIOVi56PH8cXbHsajjx+hMpfQ2RzF/O4mtNZFzRBazTASgamCBhGCP3zfM+Zl2fMRjgVR396BR544ittv34Hbv/Eg9j1zkkyqmaZuBDG3hOaGGDauXQrk01g4qws24/XIHvsG0ug9fgRvf+PliHVfCj9GYMtNEthmIdA0T0PmaEJ6SOWLuPfhI3j66Dlkslnc8727MTp4Gi+/biMBdDZ83puGNcHQNOMyJx7EY14HUCxW8N37n0IgUm+u//RTf4p0egSve8VWzOuqI2PL0x2ZHv1Mm6IqE/UE26EOgnELSpkhMtFBBN0yThVmIuMnyQqdpO95s1OF6OO7H330P9ukpib/BVIDtv/lcvHFKzusgP1Ljh1ao5H/IYJCIlzBNZcsxa+98zV43csvNkzMz+Vo9oVx532H8N0HjuHAqQl85Zv3Yf+BQ1i1fAG6GqM07wrEBNEVAkYV2ShqlvfN+Da1X9k2TVyC5tHz4/izv/om5i+7EjufOIB//9p98Ep5bLt4qfblhF3y0JSMYtGcHjI8MigzLIOI6dHEKw3g6uteCS86m7fr4Lgh2G49Kk49GSJBisww4NroH0rBciJYu2otThw9ioUzmvDGGy9DK1mlBtiZQbhK4wVp1YUZ/sFsaJxbsq4Z2YyPZEM7Ontm4NTJY7jy0iV4/Y3bkXCrA3UrVRRUAIaxWQTgkgbpBtsQcNr4uwQr/QxigRImGHBfppExuZZX9Ky2xrYd9z94b21y/H+z1IDtf7msWrSqwQ5Y10Yca0lLsoItq3vwhus34eVXrsTcniSZRgZensDkRtA/msG37j6I9dtfgVt+6WY8tW8/Hty1FwvmzMLqZTPhBDyUCQamUX4aJIQZwjpZdwHXDMZ140l85c6dOHa+iI///qdwfmgA+w+dwshAH67YvBgtDY1kaAzF0C+tFsKgFIBVQH0sjK7OBjS3zSaQuXDLBQMqAjeU1eMpuPIRClqYNbMHkaCHvtP7sGhGA97wykuxemE7KsVctVPElADTqKCrV+aOwjPpZ14s38KihXNQKqdx5uzT2LZpLv4PTej2eJDPSnSsyVZTvumvCmw2vABNUTdspmVZBFE/sxdOMYVYKIe+XAKpciMWrVyVvfbGy+/7y8/8ea2H9L9ZasD2v1xu2Lal3kLpqva64JLt6+dh7ZJudNS7CFWyBIAMlZaKq/XKHB+pUolm2T6c6B1B78BZzJw9m4pbxhyaoauXz0DIqYKBgG0aI4QaUnxNddISQYKBQDBKxteL2779IPrOj+Do8eN4+Y2vQu+Jfbh66wq0NyToo0yX1T/1YBr0of9QKIiW1i6UCj4CMgP9LFlTtY2siqJEQf2gn0Q0hGULZmDL2gW4ZONSzOhMokzTVk1iATWEXSgCTjE1A2qKjv+rR6FMVsa8L1rQgSu2Lsf65T1IyAHZqfEmt4xTUU95NPNWLbUOejlYnnLP9I/tAYrjCJPJBRlPY88luORVr8asjqazv/vxT9ytsGry3yd6VTX5GZY/+ZM/aR4dHXW1q5OW8dYGxM3NzWhsbPTf9a53jVBR/9OG6Qe++Bc9fUNDf9zeGL3p4rXzYcdodmozlPSoGe8luiU4ApVb64v95T/dg0//7TdxfjSHD/36BxG1J7BhWTMuXTMTruej4qm9iYpsVL76vzBCml9debZMkHRojlXwod/5PL58x8PobGnHRz/668gP78MbX7Ee9e6UX4HNBaJxcCJxltMIv8i4SuO8l0VQczgDIcKHYJOAaICQ/wxYEViYfLPuGhFHTM2sADIFZJIqy1IEU5/7VLSmI8CEqLQTSI1zujXDVkwUxukPrFJC0QKWTiWMYn6QESdoRLPsjn4aVu40KjbL14vDWvgahFZ/wM+g7buJuvhNfE/pKe81+W+QGrD9D4tWte3r65uXy+XC+q2NhJuamswzAlm353lXEtRiWrZbexFoZ/ZEIqHd1AtUzEdHRkZ2zZo168Q73vGOH7lL0tjJ++one3s/ELQKH2lprrMDdS0kI+PwxwepnFRcglS1x9CHFXLRN1rG7d95GLufOY6GxgS2bliAyzYuRoPAiOzE1tIWRt11TF3xKxKOiNVo+EiFLMgOJXC0N4uv3vEQ+vqHsWh+B268dgNaNYSiRCYmsDBgJJCsgoe4lH5ZwQa6CaKYOoeyfx7haB1ZVT18AlfZqvoVb1Sc1cnxilPMiaCm9PlVCHwWyJ5HDLAK3Ejuypo7q4xogJpBQT7ioRBMe+IFIhC18zkUs+fgRLpgZUdROPrXcO1JgprWgqugLzgXB603V9KJVYc6O5p/K5Of3HnFFVeoO7om/w3yn7/5mvyXya/92q8tLRaLS33fXxIKhS6hksUIYggGg4aVScbHxxtt257LS+tCANDB+9SvygBB72AqlXqIDG7f2rVr973+9a//gYbq8pFdyWxp+FZ4478dDLkOIo1AYQzIT1LvxX5KxmyTuWeGNYTqkKO5OZoZR8n30JyoR5gqbqndSpzJANIFnw0v6dyIMUXJdrTEt1q4ApEEchUX2XwWDXE6KBaNhadxZGa1DfmVOUjR8kYCGvPbdTUdlWnMI585h4prI57sYvhaAaREx/LLw3jVsBUColnJg/doHgb8UjV+pdW4+0HGZTwKgHkIiEtMT9kJwdUkd7JSp1xkHjR2TUlUODJrlSCWkdoGydiKY0O0YjOINLSheO4++OfvpnFaMuA4bsXx8Nga3HNuLou7vThv5syj6Uz23oULF/7JNddcc9YkoSb/pcJXV5P/TrnpppvaWlpaVlKJ30bF20A20Oi6bpTnZ9+FUUjK9NJCOnRv+r4AUCBAf2htba2Q5eUJkEOTk5OPE+D+jQq08+qrrza7qWeO3NcNP//7TnnyF63iBEEjwruEANNrWFRoPJtBHDzK8NXoTpAIkM5V1FlAllahM9POJTOQ7sSHLvxwps08ga8xC2UeUsFNsxkZaIXPLJ95MVu3h3hTa5sJNUwTPn+TL5oZ6/RXItgQ0CpBAgyamXSySz6zwwQdW4Nr6dz0VApoHNN4X6b5V2kkcwq3ALkR+LkhRlEwAIcywUbToJh+5ZuRCKqYR6bLZo4clmuoAeVQM4KROIqjZGG583Qq05R5IsBpKAoCBZP7irZv4f/F/BhN0BCK6f0InLiDzscRoeGZcZJ4LLMAD/WtwIDVirDrIeZEUSwVR8m2/7K/v//bfF+ZaDTa+4d/+IfjU4mqyUssF36fNfkvlltvvXUJzcl3kW1t47GA7Cwo0KoqHXVnCriqzIUKRfYzfeienutaz6bdECRRX1+PZDIJKotHN6cs23ogaAVvu+SyS+6pnH2kruCVP2Jlhz7opo8bRS/bEQSCMQKGVukQgBDYptRLoGWuyeQKJCoiOw7NNJu0zC6LHREMdF9fDt0JvEx71rTwhpYwUsuVYMAwokoQjhs1HREaGiHTV6A2jeWaAeEL55gWTbgvj5yD53bAJUh4mcNAgmAc6gLIqDSGrEKTnCjJawFbyEy3KrfMhdO60oSFUppHge7S5rDKOUYiIJQooiAsh5Y/00SbmeE2wndjcL0Uiqd3wy6cYTmzLJheM8jXo2HLIiqoHU7vg8DspU8jMH4CxcFHEC0Omrxk/Tgeyy7HI4PLMElQ81gxmB5arUkXqJTtgD3M99/LSmiS7+8k39VjBLn98Xh8eMOGDcevu+66ao9FTX5qqX5ZNfkvl9/4jd9Ym06nf4MKcC1Nz5hAahrQtAu6Do9MbHqdNJmkErWtaWu8sbExbR5snukQW6urq0N7e7tpd5P5qra3jq4OzJgxM9tU1/hPASfwoa6urmzpzO5X+pnRz9qZ412aAiQdD8TIhuhPQKQhFM+JPokKldKBlexBJRSBXxhBOZdBoEhQIvOyK9I/MiyBCP9VNF6DP8tiRuaGWJQYEYEnHKZJ2gwn1ERr+Czs/BmGMbVCyJTIyC4TXO1KFsWJ0/DTgzThVsLPHkbxFNmQmvWaVyDSuZUMq53YrFhYFgSfAEFTyxpV4i2wOzbCi7bxGU1hFq1ZQJKHzef8YXKm/IoBauqXZWneg00XTDfR1kmfQuXUTrLLajvedGWiISGlAN1aZJ2FXhTOPAg71Q/HOwWXZTDqhxh8BQcyi/HAmaUYGo6waCbJMsOItzTDExCSrRqQ5KH3TCboV6zKMMFzOBwK9/I9/X1HR8dXXve6100jcE1+CjHvuib/tfK+971vHT/m32TtfDUBK6yPW0oj8NK1QEs7sQ8PDyNPM0ysjCamOZ8+fdoAm3pF1XkwLXrGml6dCIa1zZkzB1QMhKhMiUTcb21q/V4kFnnfq171qiOV4cNdxYmB3ypmz781lDnp2DTXKmRDVqyJrIXgQ1ZFamXCNavn8l9RE70blyHQvJD3yDwKkzQTczQTxxAoTaDiFc2mLEw+3VOteRjQdYMou3FjOooRBUI0IYNJw1ry53YjkjuCSplxCjhMhPqfYGPR/PUKZEJ9NGWTcBwf+TNfQmjwad6PohCNATMuRbj9GqYnRh8pAzQBop46D9TGZjWvgs/0yh62CTgVIR+Ba1pMWvnJG/gVaCkFip+ALCZZ6NsDd/wpuuB7YfoEgmY1D5q7MqmD9jCB9l74Z++Hy7DHi0HsPhDBnhMhQ/zGWV6DQ7we6qXXDKItCxCa2YkSzdFgKGFMck/dvkqFAJMp8Aq0823L6+zsPBBPJL43MjT0zY9+9KM7jKOa/MRSA7b/YnnHO96xkqf/SzPxOrKysMwb9XwKCARmTz/9tAEuDeUQqEkEENOMTfdUwz+fiLmJseloa2vDsmXLQCWR/zGC37fI6j7zq7/6wScL5x5fVShM/l6gOHmdm+knCyHrciI0yWhayawTq6GoI8Ai8EihvYYZsMiCKsEmAoV2SCeAmDYrMhe5N2AokOB9+ROw8SjbYSquAEXgoOEkfJjrRe7ULsRKo2RMGpYhXmW8M2wfJaUDBMLiEMqpQfiDO1EefpI8TuyKEEAQyye64cx6Bdy6taBBzfsFdR0oFgNUXmIm0LGOZnZLFbCmgKwKuubSiDobTLoZhunwUELIFL2BPSR4ZGKIMJ98TtPYF0N16gjYFkZOPoL0oXvQGBogg4vjG9/3sPtgC4qBBrKyAi3lMIEqi2iJYOgzfbEovJCLcH0z6jo6aV5bCLEy0oKbeYKc7O+gr3Y+Ji3A3BSKhUIu/1AsFP29T336U/ebxNbkJ5KpV12T/wr5tV/7tc00Hz9MZb+cABSR0ofJqM6fP4+nnnoK2ntAu5/L/JwWuZEiXii693wy1YFgxrYJNAWCArmlS5cK4PK+X3qiXPb+36c+9emvZvp2rfUL+avJ0NY6tn0JTcpmb7IPrpemYjFeNZaTpdg+gc0voRiNw23fDCs+l8/Eb9S2JWAQCBGcppJpVghRuvWD/xnQYh6msxEoF1AaeQolsq8ouWCZ7My0XxnWwiDpMMfrMycH4WSOoSv3JELeSYafpjuyGkJNkP5KZE5ewzIEZ13DNC1ASQ1fTpamJk1kj0Bi18NvXIRAy0IE3CRDrhq5Zs8ExcN0maJU54PYmNoLxeiY/2LvDgRTjNMPMhw6YZ604KVMaY2hu//u3Xjouw8R/AbQ1kxgTwSx93AAqWIrIi7zwjDFc9XLrAUpWS9Uy1TgT6Dni0I57CDZ1AA7kUC4s43MMYASTVQxyBDBm7jG8rCyzU1Nn3Ejod/70Ic+VFus8ieU53h6TV5SoTmxhaD2W7y8ggwtLNNRIHTq1Cncd999BtQu3NdTMg1gVQV87vjPRAAiMFP7m8ISW9M4uKHBQYGmQ/Om27atru3btx295sa3PPqJ973pcb9+5s5QIlGquNFllYof9UqTplG8OlpfPIaAo7YoAlKAIOSEE/CDEcNxBDOGnU25NMMgyOTkXmOFBW/VzVf4j/f03CqOoDR8iAA6wZuuMWHFWgVuKpeiHcDBs3l8+/5jONk/joFCGaMe47S1CXIIRZpyREeEFV4+haKXo5VLdheOMQ7D10xaNH7OK2URcMSK1SZGMKnCrXFRFbokaGkwsRaq1DLmxeHDqEwch1vWHqM2AYmmbDCGQt7GXd9+AP1nRnDH1x7F2VMlZIp1GErF0D8eQMHX+DpiFvIsJ3WYMHSBpdI0Bdo2rwNqN/UIeCWau5OTKKQ1jY3snGeHeUdInTL0Sz98D26+WJgxMjLStHLlypNPPvnkmEl2TV6UTL/tmryE8q53vauBSvspsrNbCGYhKa9MyxMnTuDuu+82bWlV82ia2VSvX6xM+58GQAOeBIyW9jasXrMGsVicalpBXX1dKRQMfr1QKH30M5/5zFH5LaeOtVp2+B25yTPv8SZONrsEjDBNI7POGMOAjD0qfdltRLBjOSp186mwEYKfQExsjSGLjfDQqh7MhfmYdK5Y9Es3YmIyW4uj+4DBg2QlRcJcGH4lbxReafbIDPvzFXz5ntM4M9wI1y7ACeRonhYRsQqIk5HV25NoC2fRFBpF0hlHyCVLq+9E/cyNqGtcyjIgWAmUCAzaUBmBBJzEAqCeaY4kCDqMy1jOSh3PLCet72vnxlAc74M3RtAluDsasRwNksA5OHzgNPrOjeKrt38b4UCEJmYQJZqNVohATkarea2WlkAnqBmgNJVBtWLQ0ucqCWPcE7c0+PdZ05tiRr2oc6YSQKKjDYmlC5EPMV660/u0fVYqhcLuYDD0q5/85CcfqPqqyYuRGrC9xPL2t7/dTSQSbyCD+iiBbe40Uzt58iTuueceA2piKtOiD3lafhJwmxaFY0w7Ao3W+g8m41i0eDE2XbTe9J6mUqnRUqn0p9u2bfvj173udRrAhspkb7OPwjuLE323OpNnWgPFMfhUOKOmVhEOQUIryPrhZjgdF6Ec6yAoyOzSoR5FsaXnzGiJmJMIW9EKIkiWgvQ5FPp2Iuhn6Fr9lHRBG1Y7DAuEsp6Lb+48gT0nUwSmpJmexIcmJJmDBjwJXC7Zmk2wDQZoattkO34OiVgEy+bPxarFPYhHGC+Zq1Wi/3IeHhlbJdkNp76HlmQjLCfBMAU8BN1yFn6KlcvEWSAzyLzkGRtNZCeOU+cLOLH3DL5x+7eQy5LVOWGWg1YuUS8qc6Ce0SmI+nHva/qd6H1Pu9X3IIA1IMYKIcBKJFLXBC+eQKSzlUw0xvTTr18ej0YjDzY2NH/2PR94zz3Gc01esNSA7SWWW2+99Rqahr8fCoXWCNA0jKOvr88wtYGBgWpX/wUfukTXFwLcTyJSIBMGD8OfqIR20MGc2XNwyZZLaJ42asDvfpqpv/eRj3zkdsZpeiTyk0OL8tnUH1fSZ14WzJ6iEmsoh8JQJ4Ftpl0VCW6V+tmw2xYjEG0i0yCoqYNBjWwKRnbUlKhh3lMbXKUEuzCAfO9+WBOnaW0RcJQ8m4BTyjEcHymacvc+0o/H9p1ByY0yvTSHyfDUa2o+TYalsjKN/QQ53dJcUE/PmV8POThkTPNaE9iwvBtzOiKIkZo5GnfmyTHLwSWUuRGCKc1WATHNZZ/AZpVSCDIuV3sgODJUXTz+yAn80xfuRm5csywUpzpRNLSmTPOZaWOZIqCeaT57AaL3Mf2edTbvnX/mrPZM84D/GGSZ5VK/YBbqZ81Ajv6ymRyisVi+taX1jwJB5w/e+9731sa4vQiptbG9xLJ58+YbHce5nqZnVKCmHde///3v48yZMwbU9IFPf+wSffzTCvDDz16oTIdhruXd0XAH6XAZY6OjGOGh8W5kki28u/D82XM9l1+2bcX61es27t6775LHntq/6eHdzzTnSx66OpoJQmQ/apA3jCwAh6BUoanm5bNmU5OArWEqZHZT6b0wD+rss7XU0ORpeCPPoELGFlT7G9XYNJbLBHMdTOQj+N6u03j00Ag9qK2MKatUQd+08anh3WSoQvChfwKZ6WHl7wBB0/GDBLAwUcvB8HgJJ86cwmR6EPE6IFzH+F2SUs1wQIbpoelb0sHrUhohmnra7FjZK5RcHN4/iIfvfQYP3bcPo0MEPZrZtpmixWBYlmUCYBVQ9f6qbPKFvKdpNzpPV2YsKUXLPDAM5tG0EbJ8tBt+JcS4oi7L10WQZeyGw06iPjkRjUb3fvOb3zQzSWrywuTHv52avGD5wAc+sJqnT/G4TKCmD1nmp3pALxyDNg0C03LhNb92mpLVSymWhh2Y1Sx+hBhvAjCjMAIVGXs+IuQx6zpoovXMx6PHnsGukZNYsngJtm/fjmQiWSkVPb9S9ioKu1zMm8a5khOyqFNYOyuELavb0FKvyeqKlyAmU62Sg2+FkQ/SLK3rRig5E1a4ybSlqZ1NJmmAClrKp+GPnoKVPU8g7EXQJXOr0LwiGGmfgiJNu4HRHB7YcRaH+9IohmzG4BKLmRYCP7UaBYYlIFOoAoEgQcGAGkGxxLJQujWfs60phVnzCmjpLqGpOY9w6Dzqoq1IhrYQ+JagnArDG6epWRpj+MwcwdgnOOm6HC2hZHt45OGn8ZXP7UZqIIcgGSMRj+Yhzyxblaraz8z4YzMEhvcMY5tilC9Q9H4EbNMdRQGmn5DGXOptEfD4PajN0SfgZ1wbsfZutMyaA5/A56GSd0OhT9d1dPzRh9/97lpHwguUGmN7CWX16tVX8vQqmqD16izYv38/nnzySTO4dlqqoKaPvfqR6wPXbymxjiA/7hULZmLtoh4Mj44jpzFRUuwpt6rxp5XKKIqUQjTJouLyOsR7Gxeswe+99SO4aeVVGBodxv2n9j47rKSrZwbJVoAYVKIuBWwnGAs4lms5RNM81ezUqIczVPJwxEEyKRPOJqAFqXhhMh+ZeWkEMoMoD59CJXsO5cIgrNwgKpMnkR/Yi/L4ATi5MyRMaeo/3Qv0GEaZZm2mHMXTx8fxrfuP4/RkEZ4bVIdgNX8sBJ/pN1OWmD9HAC+v/Kswb4KCCpmgxsyJbC2cV8JrXpvHujXnMLsnheYmDwkCbjz0WjjBawhciwlKBKPUabMApExLU/Ysq1wkgmLLYliJRTh7aBTP7Npn3oET1IyIqbJl/DJdxdSkJrofsGXu671V3bwYubDyEqs2I1B4mPuMy0zk93zYRQ+xRALRthZ4KvtCxfHzxYpXyj+288EHz1dDqMmPkxqwvURCttbMWvlXaG5uicVi1vj4OB566CEMDv6wBSEgm1IUglAgECTgqCfNR2Migss2LcTv/cYteO/bfoEkKIsz54aQJ3PSsACHTMLlEXQckiyBGp2IdalX0jTIl7GyfQ5+6+b3YMvlV2I8NYlvPHgnnhw4ZpQ6RbM4Eo2is7vbaJfvuMgRJTyHSEE245bDCNIMK6fOIzC0Fw0jh1FXyCAYCaMUDhIoQvxggkQAMir1CnpjCGQHYGcGgOww48/B9dU9QDOVzlz+VyjHMVqo4HB/AXc+fBI79/WTiRC8eNAoZb5lpArsVS5TJpvYms5SeiPVykAN75oO1tiQw4ZLR9HWdQJFAkGuWES6WCZbvIH+ricQtzJk8tYiK5Q080K2bKsXl+VVJKJ4bgJPPT6Knd/ch4OP7cPk8JAw5llGJXku7udE91SOL7WYmBi2olTeTWXC8raiYdODy1JJl0vFBx955JETxkNNfqz8x7dXk59Ibr311m5++J8lW7sxSvDYsWMHdu3aZWYOSCGeUwqxgOoYLi2Ho7FesVAAy+d14C2vvwpXb1+LzgYbJYJSOdGCR588jqcPnMYEgdIv+6aHTm1nE5kcjp/rxzOHzmBwooA0WeGseCc+9Kp34W2vfiOKjOveh+7DL3/mwziZ6TdKqzhnzpmPq658Gdrq61Hyx00PneAqafejNT7EMIYxIzyIVjsP51wW2ZNMe8MshJYugz17LgL1LbCCUZpNBEClnwzKTG4XJ7JpohHENExESyNlRpiGcR9nTuVxZnQSReKGmKGLOIIaEkKU8shWpjmQymcaOAyI8VrKLhCX+ZnJ5jE+MonMxBmEE72YmMyQ0RAeCcxa1TYcnI/u7qVYvXYFVq9ajc66CtzsCURKWUQYFy1wINaKs0MO/uITn8OZZ55Gsq4MN9xAQNGE1Koo3gtB7odlOo0vlVwYmt6R1luJzZqJukXzWTGQYWaz/VbF//Bf/vlf/jOdvPTI+r9QasD2EgkZ25ZcLvfJpqamjWJrX/3qV01v6IU1v1EYAYAGqfI65AQwZ1YzbnrZJXjb669Da7JM0y5XbXPRSHupPEHEtAmpgYeftAEShqVR9yVq89B4Ht+5bw/u/O4OrEquwwdv+nVEmsMYPtuLT/zzn+Kvd32VnsSiVPPz0g1gy+Y1ePXWxah3hhAODKA7mkJ3rIAGaxyhcpbsT21dZdheDJVTFXjHcqhkHBQczURogd3egEBbB5BsJqAoRyWGTd6Vy6M8kYM/MoFc7zEMFgLYQXY45HahEGglMNfBLwrgVRoFlJ0KSjRxXdGwitq+1I7GVCqfLLfqmmgVjI8P49ixkziw/wjGRseM25KGi5QFRkyryZnGlInZFkxbWcgNY8nCObhy22psXjUTC7vqkEjUoX7GChw9V8Jf/c7vYeTECTLgJEuGYTAN0+/qPwKbrqvNAZJq+iUykPX/Ty/PBan36yDW3o7wnBnwo3EUS/7hSsX/4J/92Z99Z8pVTX6MVN9kTX4q+djHPhYgmP1f1rYfbGhoiIupibFpZY4LRW00GqKlAZr1dXFcfvEivOeXrsXmtUuAXAZWSb14UhwyFzIUKZfPD13TnNQmZ/ROzxQWf5gVX2ma+nUhTAwUMf6oizZ/CbymKL5457/ht//90xispKm4DJU1v1a0UJPXshkR/OEtDbh+SQpeIcW41F+p8V90V2E8BBcTC4OX6lbyBLcBXp1nnGN8kmaalAk5J7b4PGvkB/FNHhCIMVkNZKWd5HGdYYwSsMYrTegvNGGsGKfpGEKWJmqa6UnnWjCJOpTdHGJ+EONkV5PjExgdGTU9yipDbRc4OEhzUXl+9lBRiOExTiO6MAVkzsqnQELS1phkGS/EjTe+AtuufhXyOR9//4mPoe/AfgJbXIazcvksq9WA3+l4JJrWVe0N5TOetEwSXwlclpNcmA4ANQc8l5gfELHi6bCm5Qd/6Xn1rH9aRk7zaaPdbUjOW4Cc7QwVfP83W+vq/u7jH//4cwhbk+eVWhvbSyN2W1vbNY7jbPI8z1GHgSa2TyvHdO1vPm4qSXtDHL/yluvw0Q++EkvnNsPKpeF7edPuZESAJb8GYMy3XvVrzlQqKa7+1PCuPS69HCJhmpNRAkPfOTy5+wA+9e1/w9FUH2zT+O0wDJm9ahx3kM4U0RwrY8M8G1GH5pyJRMpbTauZMaD4dZsKLaByG+m33UWg24HdYZO1OQi02HAa9Yx8sInkstVGcFYQgQUhODNcuC0MwC4hSbBoDk9iVuQc5sdPYFnsLFYEz6Mnfh6B6DiG83XIlGPoP9eLRx/ZiV2PPo79+58xg5q1UEAmk62mZ+r4QUCblueApepu+mwjk/Nw8PhZfP/BJ3Dg4ClkU4zz9DFY6SyiLGtTvirrZwHowmsBk+JnpeDrdxmReAj5ItkpIcZEqYqH/qdleumpaf/TSZ3+LXnuSmEoP9U8MSSa3o4ZwFtiBMG6BvihYCBfLD4+Ohh9fO/eB0RRa/JjpAZsL4HMmjUr0NPTs9227Q00P52DBw9qpL/5kKeVTaLBnl0dSXz4A7fgnWRqjp9DLq3lfwgINJ20z2VVC8geppWAJymNwhLoGHYlZzRPCwTJQol8o6ShDGWE6wk89RbueORBfP6R+4wbzUQwU4mM0kjKpv1Ny3cv7qpgTgcBkiaflv+Ripv9A8gsxUBMvIzT8yyyHCDPc4rUbDxcRi5OU7iBbLGZStgegUWwC3TTfG0je4n6KLhacVYKTnPTrioudZVaT3NT7WxWHonQGNpiGYxk4rjrkV7c/f170HeuD7lCge5lhlbzfSEgXFieL0SUJ2MmMx+aZH7kyEHsfPBBjNCkjYWjCAUJxCZ4pnGqhORrOk7FZ55Xgih5JTQzr9e+8lI0NmtV3DRKxSzLl2HnzWSOasVA92oTNBUa/ZvOkAvSbfLEs+5V86d7VRYuFqyKRuPcXMdFuLkZTix22g4EvvC5v/7D/dUQavLjpAZsL4G8+c1vDpCpXc4PeQNZhnPs2LHnlvWWVuiD5cfaWJfAr73vZlx/5Rrsf3o/9h0+h0OnhvHMoV6MjGTR2toAV1OWFKj8UIxCTF0rPC2JrWk4qUwF37t/D/Yd6sOps6M4cuo8SvTY0NMIrzmMh3Y+hexEGnWhAGKurymQcARaPHwqzWQG6GlwsWZOoLpblXafCpCCCMxcgiaZ3VDKxrH+MJ4+7WLvKQt7TwN7j1ew94iFfSeAQ2cqONpv4eg5C+eHLYynXOTzjIjg5wQDZuiJLZZDJbd9l7yR4MdnmtHg2y7KQR9eNoZv7hjAbXcdRLbokbUyEyquKaX/AZH9Z2790P3/ROSlKgQcMmJiKmEOGCdbG8vmaUoHEQ9HTKeM9jtQ/AKlH4i7ov7bIIpeGhsvXoiX37INa1bPx5x53ahvijBMh25YYfCdZxmm2J3p/OCfQE2ViCb9a9aDTFmz4YzJH8F7On1T0cmE1qwR/cks9iNRRJOJUy2JxNfueeCBM1VXNflxUgO2l0C2bdumWQXbebnx+PHjzrlz58xHWa2N+cWqxubvd/7idXjL6y7Fwaf2Y/+h87ThyMIIAMNDExgfTWPuvDZEw6zpNVZK/vjxm/YZMqhpRa/+tgkCFTy2/zCKGuZBMDw7OIbzZ/oNmIUITuNne2GlB7GkO4j59Q7mkMl1Ji3URR0z4HQiXzIsce0cm6zJI9hoXqQWJkqib8TF7gM+7n+yjIf2VfDM8SIOnc3j1GAJfWNlDI9VMDTuo2/Y5z0fxwd8HOvzcOhkhWAHnCPIZXJUbCp0KBJEkHkMiIYIUezq6iDKYyHo4juPR/DHXxvFhGmoY9pMbyndMa/TeTZTqozi0w0vzOULFTk23hmWgRomQ2GyTDP5AoZTGZp8QF0sgSihVx0TlubLXvD+tHR6vlRAsjGEG3/hcjSxQtCk+6bmOBYunonFPGbN6UBdQ1KoBY8B5nJFMxRF7Zo+M+xXioybeWcqzPQsfhNaEaTK0nmoQtF4Nl6ralNzgLIbaWpAS1dnf1dX+3e/9q3v1IDtBUoN2F4CueWWW5KTk5PX+b6/9vDhw7bWW5NIKbTsT9kvYc3Smfj4b7wZdU4WEcfH9m3rsX75HCxb0ImL1y7BuuXzEHP4SRMAphuv9b1LEU3NP6VkRtn5IBR0sHrjMqxeMQtrV87C5o2r0RJ1cWjPo0iN9CHuWGQPGWQKperYN5KEhkgAsxoszKqzEKb/oVQZ3U02Vs2mutk+wS6Gxw87uGtXEbsIaGcIYsVAkUpI0CPVCbtUcep+IEjw5dnmWVOO1CakNjxNZhzP+zgzVMTx0xUcP1/BGM1kOxBCpKGCYKhEsJM9SsUmgB1LNeDD/zKOwyMhAk0JAYJegOxI4D0t0+acCsN0lkyBncSwWcrz/b5Qni07PTNB0i2v1bs6kU3TpC+gLh5DmOafiYNA86x75i5fGMeV16zHpktXMPUa0kL262teaxERlntrZyMWrZiLRctnYeasDjS3EChJk0MhG47Lcgr5WLx0HgFwBoaHR5DOaHqapk+x7EjbzMrFJqH6R/eMW5VhvLUZbT095+PJhjtu/8Y3ajtcvUCpAdtLIBvWbrg4X8i/0fO9mcePHzNrofHbNCJmou3m3v/Lr8Elq2aiMRxEa3MLbG1aXKQ9WKKym70ENOmcgMFXYtY2o1+ZMUatqrplFE1j33RXDMv3CqBuIJXKIpXOoL29BTNndmPGvNmYNX8x9hwbx3cePolzKYsHgSxNBS36SJBVdNSFUGbcdUzbqsVhpEoO7n8MuOfxLE6N5oEQQSzMiAlq0jmNJdNOVYrXpG36UJq1mzrNKpm6AkBNghB8jU1WcOq8h14CXLrsItkQotnHsDzPjP7/wo4A/v1hrfJhDC9jpqlTpMqrGPYUQKm9SU+isTCam+pNXhW7nk+7kfzw7x8UhWlSzD+mme5UymZALPM0mcugWC6hIZkkkSZLE6AaN0A2k8KipT14zS1XIFrvw2L6jeLoIdMsZmqmg5GBJViu3bOasHT5DCxZ1oXZC1sxZ347lizvxtZtK7Bm/SLE6xxMptMYHUoTIJl3MXIFpPTxn88/3SkxPWWCbbChPj+ezvXNmjvnxJ49e2qLT74AqQHbSyCbt2zdzhr8VZVyIH7s+AkMDQ8YpdFXWqZps2JhF375F2/A7MYIwYmmiEbCq8klHEHJSlBztQcAP2xP5o/auqo6U1UshkTTc1pMqARLzTTI8/Xdcd8B/NUX7sVje44jlSli6ZI5qE9G0NiY5PMgvv39JzGWrSBb8Gka+YrC+A2RHSYjBCPfg285OHi6jEeeyiNdtMkuBGRiTwQAplfb0AncqqRCIGSg1YC2Elsh2Bo8UfsZ3Wg3Kyfgw3VlWglQfZwdKGN0lIofi6KB7O1sNog//UqJIKrOEM1FlSozbWoHZLySKkhVj0jQxg1Xr8fNN12BY0fPYnRcnTNMCQ+5MOXEdGk+AwMwv425N105KHyGJwA1aTf/C7R1XTVPJ3M5M+i4JR6HulKYMZZbEU2tMfzCm27AzHkNBF+ajzQvTbqUV5ad0q6pYDIfxUgrxSID9Mnkgmhua0APgW7GzBYk4q4Zuzhrbjd6aLqqXM+fH0YuS1bNslKloLZOVV0VgqQdCiHc3kZwS8Qm09lljLXpZds2Hrvv4cdqc0Z/jNSA7SWQSy/dutr3y9tLJT9x5MhxDI9qOzbSFhav2Nq73vRyvOyS5TRz1GZG044fccZ38JV79+Bvv3QXnjl4DB0dLWiui5E9aHCs0RmjO9UxUFRD6dGUwgtMfDKqJ46cw/s++vfoHa3g2utvwUD/ONlFH+b0NBoWFYs34+SJfpw5cQoL213Mbwuip95CU0RDChiuwJFId6a/hLNDvKaCWrxPfWO6pfhKggDDQE6VOSod5sy7VaS7wB3/+KO6ci7vKL1qIGeYmrc5MOihb8CDWx/GyaEYPv+9FCZlmk6FKTDSj2oYClWikCuYP6MdH3nvzXjlteswo7MV6bEMzvUNoai2O33GamukH3VQVDnfVNoEXKwsYnGauxXtYaC4ZP4pkqqbKiRqzCBZJk3EhnAMjdEk0ulJhPhOXnXT5VizYS5dZEnKGJcBVJPbahACJF1M3SPEVe+rFilp5zECNyuQclHMTu6AlvYE5s5vRSTior/vPCaYH9cOMw4CpQlLAB+A29gCp6mRWQvUlcv+0ooTir3uxhsPf/fuu2vg9p+IKqua/JSidcRsx0IuN4FMit8bzTPV7KgUsGXtPNx49QbEaNb5JbEFH3Y8iX+6/UH81h/fjnOjUaTRga/cuQfn0zQ9yNyMSUbzaLqNx2xrNwVqquWrg2JD2L3nCA6fGURbcyNe/Zqb0dw+H9/53qMMI0KdstDWEMW1mxdgZTuwutvGwoYSuuMlxIMegtpTVMrNcHIFmyYqw2UeKmKOggUTXzXOHy0XPpu+nvZTPUzw/C9IxLC1HHgwhFNDPr55fxHfpAk6XBCcVPMoufA8fWjYRzIWxFWXrcTGlbMRyY/j5Vvn4Pd/42a85/+8CvN7OhgCzXmmV+3wZQGCwHTaP0tcm6fMndeCV71iK3pYgWhfApjBys7UmGStssE8032BJuXR/kGcHx9FQ0sEr/mFS7Fx60KmM6eXQvxU2HxPnpZFYhy+2uT4PviOfkCUFcXPozpPlTwsGoXT2gwnWU+wD6GuqxlXveEK3PK2l5HFdbJSKtBPER6Pgqk9xEBZ2eiV8CfZZ8Kxgzd7Fevqf/zHf6RRX5Pnkxpjewnkysu2reYXvv34mZMJ5CZxy42XYsmcGWRoFt7ztldg08oeBLR5L020gBOkyQN8+BOfx6ETY/jgb3wE17/sVbjja3di3twWtNNclZk0DWoSY05JSQQ2+sBZkxOWcOz0EDK5GK577avwl3/x13hkxw4smF2HywgCHpnCwb378fBddyFSGieQUXmpmJ4AgGdxFBrAcKhAjpTPRFVte9KlicrE/5MfMruN1tPUru65ReUXW81b2HkwjaFykClQb6Hc0YfJo7kUJhjR5P9LWDl86JdfgRktUfgZj2n20NYawcplM7F25Xya1EEMjowjlSUokBlNBWHCENsV6w0HA7jlphtw9RUXYai3H4MDoywHOZBrAZDBKV4GkC/ksXhuB97xtpdj48UzaVIyHUGWVjgKzyGjornqRMKwyJpNixgrMS07NJ1o87+CZby61krBeeb1yUO9+Kd/vwtf/fpDuOe+vfjW3bvx+NOH0TKrC0tWLMTw+T6M948i6EZNi1soGkekuxvlmL4J4WpFbX8R0re9Dc3Wrq997bvqr6nJj5AasL0EsvmSbas939o+MXAmccOWBXjrG27EZZdvxVWXrMSaeW0Iix3xQydsIGD7yPpB/NvXduDVv/AmjE+OYd8z+7DroQdwHZWug2aaluwxwDL1Z1ZuNWAkRdHBazKHRFMb0rkSBgYm8O///gXM7orivW+7EV3NCZw4eBq3//O/4+zxE4iGTdM8FVdncQBBmlE5KmWVJWqNINNwL2Vk3NV2NZOIKYWvHlXdNf8Zt5JpEKpqs6R6Y9qtGugVlwJWVnJU9L00f/PMEzRH06itHBtIN+4qVpAVQRmLZrXiox94PTatnY9KNkMT2zV5qBDAYgSbeTNasW4NWenyBWisl/mYYZlqdyvFLeAREFUwNp5BMhjE61+3BZddshj5dA7HTw2gUFJmZf4pBSpbMjyW7Zw5nbjljZejLsH05oEHdh7HPTuO4I4Hn8SDD+/HkeMjGBlNoam9GUHTBspcmOJSGZjAeOgsju7g9GAKX//uIxibyGB2Tydm0rSua6jDqbPD2PnwHsyY3YLNG1fg5L7TyKbUQ8y3FAkh1tmEEmsdj0xSawYHg66G0Oxw3MrD3/72PTVgex6pAdtLIOs2bl2dzxS2L+muT1x/yXJ0d3Uh2diA1jqClJdhpa7xTFQZfuQyUcOJqFn7zGXN/O1v3Yl77/4OLts8H6+8eh1itkzRKkMz2iF/UzW/aa/in4ZWCNxisSg6W5MIViZx9baVuPkVm7B6QQdGByfw7du/g31P7kUkRPdTQekk5TM3LAKKAM2g2FT4jEeMTYcRpdechRLGo/lXfVrNT9VpFRCNmaznU96ngU+e9KcHcjOaL+PgEH9ryIQA1ADblJg4GQBNu5ltcXzkPa/DK6/cAGgJohIVns81d9YwS48uqfCxuI3ZM1uxetlcbFy/HEsXzCTo2RgaGSM71M5TBuVw9mQfli3sweWXLsaaVXMYRhn7D59BPqdeTqWd5cuyUNtWIhHDldesRDwRx1/83bdx592PoqGuEZ3tCZZpDKMEtUcefhwpAuSqlUtRLhan2iWr+Zwuc1O+ZKUBx0fnjBZs27YK27ddhBUr52LV2jlYumgmOhoT6GgOYs3qOagwT8eOnkOKtL67pwWXXb0WTc1hjA+nUaDp7oZDXiQavjscbnzo29/+9nOrl9bkB6QGbC+BrN+wabWXz21fv6QnsWphB0Ih6mCerEGLLarhmIplPnijYjKNCpg3r5U1c4oOc7jxqovwS79wBdobqF4EQTPSfQocJAbkjIJURW1DCs72CmhKBDBzTgMWLuhCZ1ujGXawe9ce3PXt71HRytCwrKpaG30z4Wj0Py/MYXoVfSlktdFbo+TV5q0Vfky7PMWwO7E94aD+GJDMWYmwq1TSMA+1I6lTYsodveha4FadHkUQMvmwMEYGdGxYUFf9rfyakE0e6Zn/FnTX49d/+Qa84ZVb4GraUqFoNnc2vaYCZBOmvDMcAZ5XRDwC9LTFCO492LZ5Ja4kgCwg8xJImjmj6SImJyaxbtViLFzUgfXrltG0c3Hg4EnksnkRNwOaaqxrqIvgFTduRoKs6cTJYVxzzaW4YtsKrF0+G8tXzsLqVbOwcuUczOhqRiIUNBPi9VKmgU1igJ2X2gU/SBO8taMFkxkff/N3X8c//Mtd2LvvOFaTaa5bPBdtTLzDMBpaWsk4czh64CRmz+3GpQS2hXMbkRsr4Oy5fMVyQ/fUtST/4Vfe/SunTCQ1+ZFSA7aXQC5au36NDW/7itlNiTltLpVsEpX8OCpFApdMLRIS6hWlAt9SG1EAYQTRTeXduGERNlJZ2qI0U0tScO0nIAWfEl5WDTUBQxUg9dzTmvxUHOo6w1dfoNiQi/GJLL5x+zfQe6aPii4A9Oi+CkbV4BRCAH7JQjatTUPKKJAlZHPVQ+1HoTCZphuETVTUHqCZtG/Ay3UZC8MxZupUeHXJJJKJOoyNZg2ATQ+xqAJf1Z3RbwGo8WNhPFvG8REViroOZBqrBU5rZGjpIgvbL1qA3/7Vm/CKa9YgJDM+7MJpaIXtxmETaOxExAyFIOEzK6VogIRgWW1mWqsuyJDqoiHM6GjA2lXzcd1VG7GCbO70mSHsfPQZnOsfxf79Z3HiRD82blkH4hKOHDltJssbZskEz+xowmuvXYOOiItFM7sxf04LyyeFr3zjQdz30D7Tm7lG7XtBxay4Ce6mSExmdVEV/tRcUjccxHCqiL/657txcsjGuz7w2zhCwLz3u9/DpesXIk7gK5PJhuP8Mhj2iSNn0NI1DxuvuRqJOP3zOwqGQieTifgn3/kr77vn4x//OEOuyfNJDdheAtl0yZZ1hUxu+9zWungPgQ2FYdiFMWIKgY36a9tqDFYDsBRQhhdBA9qww+IHbfGjJQuhhpbJePh5k1RRwQheZSq54EEipiKTUYxCjdHaX8Cq0PzhB2+TYmlYidwcPngM937jfjIEAaCGUlTNNk3AN2PFCGj5bAUxgtHKi9Zi42UXY/XmVZi7eDbmLZ6Drfx9+TVXYfNll2D9lo1Yu3Y1Fi+ej0QyWl2qPJ0nVostVduiHCrs0iVLsO2yrZhMT6KfbpgRBBmf0uMzzSKIBjAoYnEj2QCOTwrilAc9E3P0CEQJvPftN+D973wN1i7tYPm4SOeTuPvBffj7v/0Svnr79/G1rz+Iu+5/AkPjRVYMXQa8K8y/Md8ZliBFg5gVarlUMDMsxodT+PqX70HUdfFqsrDVy2ahPhLFY0/sw3fv34XrbrjMDPo9ebKf3lRhlHHllStxw+VrUMcAQ7aDklvEH/z5l9E+5zIcPDuOv/3Hr6KxrgVLZ88gIcwzX4x3Gs9+ENfMe9f00L6xFD752S/DCzVh4bKVeOCBh7B39y5cvG4Rumjiakd6bfYcicXQPzCKRGsbVm/dxEoyhaTro7UlcXbOjPovJ7uWnq6GXpPnkxqw/ZTyuc/9SfNkvvBG1w5tzo0N2p3t9UhGXVjjg3DSUpQCAsEoS5p2kkiKGl/4tWtpG50rJR8BO0y+wlfhl2AHinTnEbCqYKWlswWChrUZxRVA8QcZgsDKt6LwglrV1iarKmLf43vx9GP7EA7THR3SFT0RIBmOV6ogWt+Ay192DW55y03YvG0DFiydi7kLZmHhovlYunQh5s6djebWRjQ2JNHS3Ii2jjb0zJ6FZSuWY8slF/N6JrJkb6MTaTN4tchj6Pww4vEEXnnzzeiaNxu9fcMYH58kwDB/jFu8rMraBDoEtoyFE+PKPIGxYqOlKYxf+T+vwO9/9Jdw9dblaGb5BW0Pk3mabV/4Fv7mi3dgzryZ2HjxWnQz/GyxjEd378PwyCgWzptBcGPZariF2ClzrF5QHaatkOWkaU0rVszFtTdsxtJVc9HQlKQ5OR+XX7aGZZvCrK4GMue12P3UIZwfHEeY4PuKl23GlnULERYtdAJ44vBp/NNte/DOD34Y5WAc//Kvt8Gi+XvZJcvhWtV19My70UcxBWzTDNW0r7ICGy+U8I07HsGBowMIBhNIT44gm+rHK6/bhrZ67SdaYknxbQcjqK9PoL2rCc3NrBBzY3BKZMRWZSAUjtzxB3/5pdqc0R8jNWD7KWXLldtXZNKZN4fd2IyHdj4MO+hh0eJufoiDKE+cQC6bAcIJWKEoQahqlla1nGYbgaegTVJaFwCNC6kwLWZPTrUI+x4VwlebF1mPTSONiquFuHyNiRKYuXVAohN20wJYTfNoOnrI9J/HYw88gtOnz9K8UpuX2tO0M5ONAsNp7e7Bzb/0emy54lLE60NwQmqMJyBQd8Ul1VdaBQgxKaEnAUkoSiriMLxoPIIugtzKDRswb+F8hGiuDg2MIJ/K4eTxc+gd6GfY23HxlduRI8iePN1HtqaxX1VAk5JrWfRhmr+nJ1QGgEuqc+22lfjdX38DuhsI5GRZQbJX9QCq1zRXyuPl123ALa+7HMsWd2AFgWnrxuW4YstSLJ3VhlhQu2hV02sYIMM0gMLD4IvuM4/1LVEcPdmHz/39XbjjnmfwwH27sWBWB668ZBna4yH0EMwd18FjTx815vfrXrYJqxZ0IJBXxRRA72gRf/+v92PPM09jZDSDof5+NCUsXLd9memoUGxqizRxmv8UtQCdIBvgO2TaBFiReB32PHkI3Z2d6G6PMg1J3HDVZuabFRqLXoxRvdP1DWE0ahmq4jgPghrfUcErDwQC/h1/8NdfqwHbj5EasP2UsmnTptmFQvZ6GiwdTz1zCDsefhiz5s3D3CVLSdIaEIi2IhBvB4J1ZGZSQC2jLUXXh8+vlfrtOU2wmxfDinbAFVjVzeQxA4FkN8GrA368FVZiBpy6ObAbeTTP43k2LLrRc61vVpw8hfxgL57c+SgGhoZgawkPmbYaQ0Wm1jmzB7cQ1FasWgbb1+BSTa8iYGrwLE1UgY/SZQCN4FY1dQnEhkMwvQIIplfPQ2Q0HW3NWLpyKZYsX4R0Jo3RkRH0nTuHk8eOYdPmi3DRxRvQ2BjHkYOHzQh8BSvVZ5QYywEnaYrqpsDx6m1raPYtRzk9TDdRA7YW06AxbLM0NKKzHaODk/i3L9+Pv/v8XSjkslg2t4fmpEOGK/AgoBDIjBnPTJhZBeYe4yBaBBwLI2kbv/2prwCx+XjvBz+O/Uf68dDOHVi7bDZaYw0Eliw6uzrwxNOnMEGz9NY334DuOoYvsLFcRBviuOf7j+GRXc/gAx/4ZVSKaczvbMA1W5YzXsIWK47p6V3V/6pi0kAzO0BTOWQFsWBONzavmY2mUAGrFrbiZVesJjAK1MjW1eZI91WmR/bmTQCpSdO5M+k7SPvOEbe+4Vt/9Nkv1nar+jFSA7afUi7etGGuX/KvDQXD7afPnMbBQ8ex46EnMZ5mLe22YHAigB17TmMgXTCLFGqCtcSqhIVpcKw0FZMKFOkmM6BJpd5FN0bTss7s24lIMwLhVtjRNgOSVriFz8nWnCjK6kBgGHZ+BJXRw8hPjOLBB/ZQF0bJhKjoRM80zblYfSNe/srrsIHmVoUMSB0ZBZq3A5kAzk2UkCpoEnsAQa3UQUCT6WiGU/CqykIEalVgM3ti+h5ZDZWRrLOxpRHr1q9DvKERp8+P48TxPpztPYOVF83F0mVLsGDmYhw4cABZMh8pf5TsZyQXwIkxsjMCV30siuuu3oj1KzpgMR1qjKq2LCp2MkWCUv/gBL7wjV1IBefAqp+FP//7fzHEcvP6ZQQY9ToLxFQSOgwyMO/VchZXsoIOzg6k8bf/eg/GCgF0zerBzkcewhOPPozrL7sInZqPWcwg2dKC/oFhlDJZ3PLaqxDXJjHMt0dgCUeCWLN2BTLjEzh+cBdBLYa33XI9onaRFmTZrGCiFDMDJhUmGfqPP8z8UjMbRZWER6ZWh8ULuk0HRdSAnsCXzFrzTOWXZeCwrCu5Yfj5FJx4M471Z0qnz498aellV3774x//dF7OavL8UgO2n0I+9rGPObbtvqbsV64r5HORA/v3Y3BoGFpM9bEnDuPbd+7A1+96BF/53pO4/+GnsWrZcszpoXljFVkbCzRsM2BXk9N9DRmIE7QCvCfGYvSSqi0Ukv0qNjB9TP9RC8S+/PGTKE+eQyGbwyOP7EV6cowhV9uaEAxh5cbVuOHGq8zE+7KbwMGT4/j8v30LX/vmXTi4j+7HR9HW0ozW5jqCjyZ5V8OfSsQFIoirwoeeCfw0D3My5WHPiXMYyFZwfszD4/vOIUtzbumK+eie3YLZPTOw/+BRpi9POC1jkAzyxLhA1EZ9gsB2xXKsXNCKUrZAgGCYBtfEXpSGAJ46fAZ37jiE177xnSad3/z2XciMjeKyTfPpP0SQm2JqU+n6ATHh2CiWAtj95BHc9+CjmD17PsbGxmCVRvDKazYw36xIvGqnSFtbC9YunWfG0Dmmzcsxw0ssMqjmujBeftUWsrQ1NIeXIRTQFCixWMbByPVu+D+v+cMkRiK44ztkmarXVENtAmTC5ZJHoNOKKHKvg25YEWlgrqVGB75XtRI40Ub0pxw8/Ezf+NPH+7542dVv3jUVcE3+E6kB208h27Zt6/Q8781kRut4xqFDhzA6RvZkRvGTFfHDTPPj9fnBp1IZPLPvODatW0nlUUOxam/bfLyWnzObmTjRFr6ROH1KkSRVBiDV0CElEbSYLgGGGWANb2WG4I0cpDlZQNkrMY6nMHh+CGF1JngV1BEIrnjZpZg5bzYms0V85+7d+PsvfAezZnbirW98Da65civWrFiCxpiWMSowfMZN1lhtpzJRPneIBemfFJjKK+DR7XDYxrz5s3Hx1vW4+spNWLxyPm7/5gMYHs9hwZJ5mNXVidbOFjz5+FPMWgDDJa3qYSPCeBbNa8fNr1iPrrYE2aTAXvmshm3a9+imb8LDbd9+CJ//wtdw8Jn9yEym0ZRwzaBkjTcTY6qab8IGgX8VXAw86z5N4YZkgxmbd/JsHxYtmotybhw3bF+FTWvnIFSuTlIXqNcRaDvbY3AIdGb1kkqQSdbc0rypRCwyXiIwwbdg2uLUhqmBuUymKROTdjUxXCCqnFQBmPLiexfb9O0YysEoQZEgRgDVILpqDsSWNRvERi7QinPDLu7efRqHzgwMhRznW/c//ORB46wm/6nUgO2nkFWrVnWl0+mXx2Kxedo/VDu/a8d1s0gh/wRQarxSLS0Da3R0EkePncL8hXPR0tpEdxqMW4JFc6uoeTsaxsGP3VYvqvnMpeS6ZFhThwEehu3xse2NoERQs1Jnzbizktb0P3QQvaf6zYKQGj+1cPFSvOKVN8AjI3hw51ME32N4+9teh5ddu8UsWxSiEoWoiFpLTc1yamtTI3YVsqqq9qxMJ8MAB89qKJTuk2GUCKwOlb2JSV9E9rWdJt4D338Uo2eHsHBhFzp6upBMJPE0mWy6UMJZmqIrFnTgrz/1Qaxa0ol8dpTmV8SwQDXEKWwBm8pSvZrn+idx6MhpXH7pZly0ehFmtybwiqs3w8tmTVrlbVqmgU0gpz+bYCrwWLZqPtasmYvec09j+8b5uH7bCkQd0mu9hkBQHqkQZFOmLVELXpJfslACBB8NIWFpsdyTqPAeyZ2Z+qbd2zW+0KNpXjWHqyBrTPnpRGlBSiahSPanLQzL0S7YrYsQamo3AKtZFYaZT0mF1PoMy+d7j/fi7kdP4OxQdsQKxf8Bnn37zkcfra3H9gKkBmw/hWzevPk6frw3RyKRpHZ8F2PLZMi8+Del8fyfSqYKXOYKlePEuUHs2XMYM2bOQNeMJjghMgMqXtCPoZSbpCKXEXCTVLKg2Uy4TN0wCmPODIaHVrCwSyn4I8dQGjuOoFaroDJo1/Dzp/pwYN9JOg4gEo/isisvxtwlS5AZH0OU5u7mjZryFcXQ0CCeJoPUrk2WE0M8Uce0VgfzGvohxTS5/EGpBIR6fEaGIbwoVEK4Z/cB3H7Xozh6agitLd1IuBZB08G2TatQymfMlCF9aTNnzcTk2DCOHOlDL9XzN95/E67cspygkCOTKRBANDhZWSWgKQ4lgCAXj7lYsnA2WpsSmBzpxbK5DXjFVRsQpRmvAbnTZTPd86rDhMNyU7uW2qw0pq6US6O9tRFbL74Ic1mx2KwIyr4qC+3TQJNT7Vqm4tDAZrIsxybLY8UjG5KVjtpCnbalqMTa+Ztsy+E7EkOUmSn/LEGFpkpN7Kys1ZM15zUYh5VoBRq6EWqdD6dxPhDvQqWQh586TXDM0j/DkRnO958hc33o6aHKjj292VzZPWW57t8HXfsv/vjP/mxQ76AmP15qwPYTyu/8zu8sJFt7Ky9XOo6TPXPmTOXEiRNuXts5mZpbymmcGlUTFTImCplB/3AKOx9+CpFIGO1dMxEMBhGOyEcGhewEAoWiGfWvxQt9elZbmdiLJyX2C7AzAygNnUB+7ARCtsxHQhJRpjcdwMGDwzhFVuaTXbS1NeOGV1yHaIws0C6huSGGKOMaGvHwz7fvwl/90/346vf24o7v70ZrewsWzGln0glcBiCm0v3DQmAznFEDfsNhfPFr9+ErdzyDxw+M0fzcgWNHz2DjpjWIkUEGqfAze7q1tYMBZLWfzZjZjaf3n2Jaffzy216OjqYG5pXmd0ET3BkvwUoWr2KfKkbDjpKxANYun4Mt65YS2NqQCJVJwqrLFZl2rqnClhdFVv0p9sX3wEqlerAcaW5X8mRX+WpbomnHEzDR9XQHBH3rBzHVN2k2g6KZX7vsoZzsQqBlBdwEz8lO2M0zYcc7CXYdqCR41sFrKzmTQDYHTtP8ao93ci7sWDesUBPDizBPjCdzFuWJM4w7AMdnJWbYewDnxwo4enZyxLGjny+Wg7/re5lvfOYzn6mtv/YipAZsP4F87GMfCxYKhVcWi8X1vu/fv2zZsq88+eST7unTp2eWSqUfKFOxCGMWkUFJ+arjwmyk0yV8/4EncOz4EKxIDMF4xQAc9ZfANgAv149ycQSuNwE7Pwgrex5uaQiYOIny8AH4uV4ECWqBsoNSNoknDvXhridPYWgsi7kzIujobsPyFeqZXECzlKxB5hARwg5Hce+Op7H7cBbv+a0/Rp46/I3v3El19rFeg1frokahTTKNgjMTFxwGMARqZDPnhkbwF//4LXz4E3+FV77uZnznu9/FriefxsI5XVi5nIrsa2FGsiDmyXhj/OF4BKHGZjy0+yBedsVadLY0wyryaTFNfCJTkltGPg0uYp4aXCxTUg38Ns9aRFNMzsxFNc5UtoQkARfjMcCmaz3jT3VGaNVbnxflAEGNlYwZymL5pj3UxGcCkAlJJsqwq+xvKgkyTcnIVKn4jNMM31EbWSDG+7S9ybCtSCPsaBMCPJxoJwKRdgTCzWRrdWTSEcZDNkqQVHoMG9VepZNHUZ7ke9XgbZnfZIZagHT/iQkMjOR2LF8x+4/f/d5fe+Lxxx+nvVyTFyM1YPsJZNu2bdShykg4HL7rT/7kT75w8803n967d+/FBLrlfFzViCkxSsIPua2tlddiXQQYmZJUII0fO37qDB7f8QyeebIPPXVzMbNtLj9+Kmo5wxp9FEgNAPz4rfR5c0ZmBBVPMxPCCOQaUJlsRmo0ge883YvBzDBu3LYM11x7KS7euhmLFs0g42AiSmpvonYLrMiyHt57FAdP5bDh0s0YGT2PszRf2xvjZEQz0d5UTwAka6I3o4YGKZ4Tw5CUQjeA4UwRX79rN8KN3Tg/2ItiMY/J8WEsm9eCNatmwrFo6pkBxQIXoYuFEvMebm/Cfd9/AlvXLkYrzdRAaZLpFPNUQ73YE+OYildpqK51VoZHBltxE8xOWP0BFIKdpQYyXhrwqaZX4CFcklnJzBiGWSJLqgRp4gdDBCiPxFPpoSOZmcadwlOuCVwCTDFXgSPva5Cxx0xohoFHUNW6bG4oQdbFd2hCpz+TnqoEyL6qPct6pgRV2+HkyPzPKK3CCAIjB2gOp+Bpwq/NfLhRHO7L4bGnzx73y8G/uvltv3pvbef3n0xqwPYTyAMPPFDZsWPH+IMPPjiiycisga8lc3sLQayxqvjSiepZMn/ObMxfthCDQ6OwciUsoAmzqm4m1hHENrUuwXKaKo1uB5bPWYeWxBxUcnX8zutQKcZoOvHw4zwSKBei8IpU7EwLyqlWeOM8Z+qoSUmkCUZzuzxcvGwegvVkC1pFt5CikmltL75mpUdKGorQFM7hX778XXz6s3+D1oYmvOnm16KzMYiFM5uMuWrGXdGxVFNq/wNCcDLDSAhUkXg9Tpwbwp//5b/gjjvvx02vfi3aEzauuHiRmfep8Vlqq5JCV4mqzDsxOAsPP3oUrhvD6mVd8PNadVgMLEj34onPlZ2BKZqosuLLZLZWPU27xEzeIkDxkTZCVv+y2StCzI2/BKRqz/TtEMpOlGyqgbZsN4KNc2ARkJEnC1Ye6F4xibGpkoFF0zZAU32igFBIw1E0jk1ssMoEVUFp79EC8xWMsfxtvhNWGKYiYnxyY1JuOgLoVu4FYgwjoHLQwXuk4sD4KR4n+ZNxylanCdo/7uPBJ075p/vHv7Z+8cK/nrdqfUrB1eTFi95ATX4Kee1rXxs8derUy3K53OUEtx9YrtkhoMyZNQeXbduK82PDOHfyHLbVL8OvrPkFvHHB9XjV7Mtw3cKNuGrNZlx31TWYOXs+rR2aQnkCWC6BAk3McqERyDXCm6yDl2mgCVpvNhm2SlRWnyam9KXioLmSwuwZJYRb22DFm4wCojhAhdUKtVLa6iEzrqWpzqwI23vuLMJ83lEfwObVc7BwRgPNx3y1wZ2KaRiQuZoSXlSVVUBVRjASRjdNXr+QQ7FQgp/px7aLZuPyTSvh0LQNqF3K+KNHhiWw16AGgdDhk8P4+h27cPXV65BgqeXzHk0yTe6nW7EbRcok68IAF29p7Q0v3I1wy3KCWxtsmoQBNeTT7KuE23jmEW5FhedKrBuIz0Sgfi6chtlw6nkdrEcxdQ6VjNrgWSpiZgZ0ZYIyjrCNM4N5fPeh40jU16GpKUpAKhmWpVkQpvyUvsIE/QQRjJOFaws9JVWM0TAzlp3cTJWa/vf5W4fEsfIA2bc3cAh2gRUd82wR0LM5F7v2DuCpI0Ne2Y3cN5Dx72QFypdYk59EasD2U0pjY+PC0dHRtxLYlhPYzD21oSQSCSxdugyXXbYN4UgIDz30CNpyIXx44y24duYGtFsJhFjLI0QW00QzqTWJvAbuUoN90/NIy0SDRAgOgTLd+TaVh0rEwyFbMQM6Nd/HpoLS1AwWJpGY4SGfkJ8QrPw4wY+mLJVWwGbadYxy+QiT7CxeOANbL1qCpXNbsHxBBxbPaUXYVmM8TSIpMJnQlC5OqShFF9RigYGAwKNJ3NqcwNoV83HZxqUEx9nYsGYOgmQhjIb+BZBUeBNWFdiMXeVUV5T9py9+lyZihWnpQryhDm6QgTNPIlPTQGiMN15rvF+ZTKeiDU8IakUnRlyPEcjIWGPNvNdOsGslqLfDSnSSxHbBjgnoGlB24wyDZZaaRHnkCC3YCQNGpkx01i8CVIpl+vmv7sLhAQujmQKSiQgZbJLlyciVKB304zJ/pXye+QrCpkkqu1dpfZa5qQ3SFJ4yos4HgjJ/a2GDQL4f3uAhMu7zZnhNxYlgLBfEY/uG8OSBYWSKtEsDdjZZlzh87733nmMANfkJpAZsP6U4jrNlYmLipkKh0Cgwa2tvx6yZNDPXX4S1a9YgFovg/gcfwMiJfrxn+Q24YfYGOKUyij7NkTob+RgVpbsJxSTNMCqQ5juqQVv8JECA0zxE/Un3zOquui9okdIL1ARb6TIy+SFEuzKs/fk8n0WArILoRlxzjRknMcrGf9oJi+QEna0NmDez3Wz6or0H/MrUlB6CodTSRKobah8ziivvAhzFSvCku3IxhwgDU1tZSyOBplIgNqndiwxIPsTuxBanpDr2LYDJQhHfuWcPHtpzGCdPjiGdBTK5IuKJGOLRMErF6q7pAjVNi1LPoRbZlpkXcJneMNks71YNQN5mHOowEPBoaIb2d5BPpdS0cfG3P9aHQOYEK4o8saPaSaDHKlU7lsR37tuNv/6X76NtzmKktWrJ8BiiNGObtDu/2vJMobDgmCZtD11Kj5n7MncDDisUpk3sUm2p6ixScqpLrPOd6n3lRsnU9sOaPE0GyPQwH2NeCDsP9OOBvb3IiwWyLG270m07bvANb3jDU9/85jf5ImvyYqUGbD+FvOlNb6o/e/bsmwlul5K5TVx3ww0T6zdtDM2bM8du7aSpRHPv2OmTOLXnCF7dvRnvWPkyJPwQClQoRyPmwwS1II+OevA2HJ+mGhVClqBGnvMONO1IoyAEYcIn9apOt+boTyty+MMFWCEfzswUzc9RAtuEmaRtTElHbVHiElLyam+nacdiGgRwmq0AHlK8KpCJGQpEeMlbcq9Bu1WQ4iFnPOtEZ7yWAotOiWkJ9BQX49GfAI2/5Wm6l7HqkZBUyeL+HcdwvHcSh44PYMeOp7F330lMZipYd9FCY7IaHFOc0+PrGJZP0BTQO9Emfr0CUuEMQde0Y+moxqGykc/qQFmWHEGlPH4Etjdg0mVYmjoCVJ51Mew7PITf/7MvYf+xPixassTsCj8wMonBnIPG1h6ybhtBuwjXZ+7EnBluoJJBhRVKSTM2jPnMd2WxglLPKfNbXSqd5atBuOrNHj3ASuicWSsvZ0dwDi04WOrGkXQE4+Np2CUCrikydcHCDYVCj955550neV2TFyk1YPspZNasWWEq3IKWlpZz61av/vurrr16rITyQitbjOYLJaQDBJNsGVfUr8Cbu7ejFQQwNeZTSSoxh2ZYyayjBpqhpRAZDhVX21YKvEJUnnzfGCo0icJRsiN+8UWGRx+mXUYwoT2eMJlHieAQIqvw6ybhuJOkPn3wC2MELzKLYJjAKEWushej7AIgA066oz91FoiFKA0MU47MfwIFXRMpps4GN5gOjdDXSiXmzEPzHtXxqt5PWc4CItNUJ6/0q9/GXONvAwi5CTzwyBEc6KVZyCgLBKxzw6M4dPQcQq6Ni9YvYdh54iVTpYG7/DOreAQKBJYJgjJBP9Roejl9hqtnJo1qzGckyrM6FgyI5Sfhj+ynKXoUAfWIVjRhnenW+4kncXoghd//9O24c8d+5IoFrFm6BJFIArH2uUjMXoNMy2qky3XMCsuHpnJI099clR/zQ0DTcJwKTctKboRx0fwvplDODPE9nEV58jisicNwU4fgFIcxbtXh8QEbe0fqMRhaiXNOD4JNPSBxR6r/DCxWMqZEfV/AdurWW2998otf/CLRsSYvRmrA9lPI4cOHC9dff/3RSCRyz+IlS0aOHz129ejY8KqAV3E1Hkqr1a61O3F1fBFmFBMaZYCKQ5YVCcIO0xTiX1HmX30cwUiESsIa37YQLFD7z08ie6QXdoYm6xSTc2juOFrRw5a5wwRkSij2kqGNZ+FniyjnCYgtWp13EqUCD0Zoa9S7MzVOyigi02BARqYi2YWGP7hqlyMulJhA+jG9nlNgVPUj6qR7PGQmCywUv0fVZtrKAZeAHDfTwdSIbkw/ga6ASG6FwtMij5U88rky+lMp7HjyOEGxamoTLZDKalrYKUQSLhYvm4OIG2I5ypSTXzqjf83T9Aq0XZknl+mXWWnYoYlSIK0Pm+Av055gg9FjNEOPkBGTxSLMg4TIYTh1DThyegJ/9OffwFfvepTmPOOhn+WLFyDS0o05F21Hw+wlZFcxFnU9RioNeOT8OJ44PYZCsB624zB9LEJWTlpFTyzULgwR6IZh53rNeMRKYRypfBZnaFDefy6Kv9tn4e6BKMr1ixFLthHIUmZVlWAogWxqFLmJIdP2xnwVotHoIzpuv/12vpiavBipAdtPKbt3787s3bs3/9WvfvUtXqn0Fte262izELAszMzHcGmuCZ2FsFm9VnNGK+EA7HhEOk/24CPosXYuenBzPuysj3IqizKZGs5TEyYLZhFxLRdSEXClirAneUxQsWkmVQYm4fJaYOKWqODjMeTI3IJNMVppBAQClh2uq7b/EEAFUkbr+V9Z9i2B1KrrAZqXkjk2mYZ5jbLXDAkNpjVDMwwaV1ei0DG9ebPHlFUCCSDcRKbYjUrDPLjJdnjFIpVVSzEJSIVW/J9hKlphk1gUqRbNsRhxMYOv37UXee31wIealKT2qHTWM7MTSgSaRQs6kWgMwy9llGqGJbZK2PILZtiGR5NbYKYFKzXerdphQXAr5FCZPEum9gwq6bOwmW7bCjMS5plsK5CM4sHHjuIPPv01fOvuJ2gCkwurSBh/S3sLZq5cj9YFK1FmGWo3d8stI8t0n6LZ+I1n8rjvUAb7hwLYP+ri1KSNM7kwBvie+3MBnE4HcIDW565BG3cfd/CNoy7+dZ+De84SvNwmLJw7H3O7W0FOznfHNJOda0+EUrmE8cEBUw6UY6xY/und7373Yf2oyYsT85nX5CcXKrn1+7//O9eMj6c+Dt+6yCETyNklxPmRX5GZhxVkarxFQCB7kclUF0EgFjXMwOwfSlCzaHpJLDP8gHpEMHGLZfiTOdP+Y2ujDz4RSTKvTG/No6LyhiZnezINycAEVvloFk4Xw25PQzOVfLKZUBPNt3CK+ESgM92LVCYvQFOYQbUupts1DJDgQvDQPg3VaUdkNyWxojzzSD+KWXRP5h1ZUsWJEaTI0tw4KmQbHpU+VDiPwundNLloQhMgpvceEJ9R25jAoajFE8f7aKqdwam+Ptz8f5/AM/2Mm6CvhnhFYZVdGbdoTji4ftsa/NIt12Dtqi6zCgcKDEv5J3jJ1jXzMRl/gMy0OhtAYdF3kUCoYRkEWRY23wFZHW3kSjCCoUwGX71zB77wlQex5+B5pomAysLUogQ+K6B5ixbibR/9JJoXrWOxEGYYoWZmaCUPLSZwcjiDp48cx8m+AUzy/cWcIiJMf5hsW0PSSnRfZKWRYbF5jLcuFjdzVOe2N2N+Wz0aoyy/qXbNijo6VEZ8x6nJQZx9/F6UzpHFwt9dKVbe92d//mcPKbc1eXFSY2w/pbS2ti6emBz/tVLR2+ZYTkCNx2V+2LNKCayf6EAiH4atxROFJ04BbkcdIs0NZBr8sLVtHO0OQoVhR/zSUeIR7WqlVUbWNzFpNs2lxhtGY8iIlCHkItjegGKpaEDT3DZmYhnBPBlNLoZAogPl8QbkDudpjtJvCxXIOCGgqTGM12J6FQJSINZqFq8sOzTTCBCBYDOsKM2kmIZOdPPogZWcYc6IdSMQn4FKlOGrAT9IUKE/sTJM9gKps8wN2Q9/CqSq6Q6iEIiQoYzBO/E9lPvvQyB9gJxvAs+cLmPPWVlaahurelCPovpB02RsB46fwYGTp1HXHEVPdzudWTQB+dmK/dK5XSmxDDI0+0iRcmOwZAbSHLSKI8Q3MSKadWpvc0pkSwX00kT/y6/cgc/8zZ04dHKQwbEMqgX7bIIDVghXvvKNiDb1QMuqC0SVJvOMIN9SH8bszhbM6mrHjPZW1NW3IJZoQjzZjERdB5LxerS0tGLBzFlYN38ej26smt2CGc0xRMkstcVhtWWS753xm3zzvYZCZJL5UaT7TrBGKvTZIee7Dz+86ywjrsmLlBqw/WQiDTALTQ6N9d+cyxVusaxAwvRgqm3Hy2LLvG7MDoWRSWdRKgV5L0KzkOZbQr1mdFcokBGRafGjNo3fCpQA5okdyV2mgNJEmiYKwcaM2FdbF6PlP4+mbiVK0yVPU1Vkivf1TAAptuKHebO+Hsg4KJ+n6UpqZtczZRG1oalRnWfGJUhlwASnqDEpzfBZ9eIR+Cpkj2W1XZGl2DrbBGcNRiVwyxysxkfVFB4oCV4G/ugJ2LlhYxpq8rja09RKp30aiBXw+x+BdfZu3h6FFthU7+HpVAL37E2LCCoUpkGh8RlNNEaH2WtbsOl1i9EwP4LhwAjGLTJJhquy1kg/tZf5TIRYj+k/YPnZHpmfBo+pkqEZPl7J41RpAEdy53C61I9SYxnJjjbkCwGMDU4yLgErmZnMc4ZkuyFsvvLlSLbNQFFLdrP8lV8dhmXxXQSZvyaa+90NUcypj2BhWx0WtCfJyuKY10l21tmA7sY4uhJhNIYCZOdF+tX0Li1YIIisvk8TJn+rVznE8EJ895ND/SiXCsUZPYv23Hnnt5/m05q8SKkB208hl2y6ZPVkLn2rbdvLXGkhlVzL9MyaEcTmi1vRNM+F21yB61DxMiWCFM1QgVRO7VC8r8GcDEeN0LoQVIT4Sip8HsgQkHJUqoiATUBCQKIbmWFSCjtVgEMNKUs5DBhUQaFCimJWiZgkG5zgQeXNp6m4Vj/cVpqkLoFJY+hsNfrTn6c5mvwjQ7M1+NWoHoFIwKI0ETSqsw0YP8/SfQGJ4hUQkMMQ6Pg7M4TK2GmyJ5qyYl/MpwEBIpajvQkmDqJ49n7mj+lQjyYzopWCS4EkvvRQ2vSganycykCaHmCZLdrQijd/6AosXdtAczOPNAF5yM/iXHEYk/xy4w1dCBCQC2SMRTeCklM9iuE4Cokk0vEY0nVRHMoOYt/kKQxiEkXHRzQZxNxFDVi3aR4a2mLoOzmM7ITyLTOW5ijj71q4HLOXrjR5UaWispdpbfKkZd2ZVo37KzMPqiDUgVHhe7Rch6CnyoOAzgIslRkeQbZabhqRJ9Oc+WR4LGXDKFXOIYLpYDaP3cfPoa9vEHVBN9lU1zD25je9/vHbbruN9nRNXozUgO0FCJlZYMWKFcGbb755+WWXXfa6rVu3Xr5hw4at/GjF1LY4ltAigIJVQChYwCWrZmJ+B1lQJA80UfUXF2A3s1IeC4NaaMDCQBH9lFhTyyTRXEWxLw1bKNE8tbX8btE3vaVFMgqPGuAaImORp1AxCGqq7aVxVabCS4VJJqN5ib6WPvKrA1W9jjLCnSO83kVTsg52qJOshuCKgoGxilgJIjRx42SDCkSkjYpKMPMYn8JWeiVVEFWc1c4Is2qJT2AaeIZg3Ee3VfcCv1KFeQ014jxNq2ce+Boq6T4U1BZIxhqgOQ0Wm7jSfY+XMJBTrgSmVH2WS8ecJrzxfRsxa1kdimSmmnlheQxPpjRB0Yk1oK5jLs3LMHIRmrqxCPKRGDLhBHLhGLKsRAqsFPKaOkbzOFueQNCJw/eEMMqJD+IflqzuIiCVcfLIIPIZlQbjJxjZ9c1YvH4LIgRKtW9qXJoATqJ9IWxVDGKGyq+eCflY1lohV/utCgBNTy1LSaBW5a7VstEGNH5QkEmQtVgOZJW94ync9fhBPMR0KNz5TsZqKOdO2E78+1/95ldrg3RfpNSA7cfIr//6r6/MZDK/ShB52+jo6OtzudyrC4XCNs/ztlDBFwUCVkQAYINKmi9i1YIGbFjcgQQ/XqtA09LxUIkToPIJFE9LOQkE+t6NECCo4GpHUy+kMQvF6AgmlbymJZXN+LZKQ9i0j7n8LSyTiPlVzSICjJmFI0YlxasCYEgKFiii1OUhum4cdvc4JgaOoTR+EPFkPcGl2QCiq/Y2r0SAzZD9JFAONhKUqGxUcQZl2Ng0qEnMEj685xtTUMwji/L4cYZ7koCaFSIaFBRzsYMRnDzVh7/4f1/EzgcO4slnCtj5dBkPn67g9PkKUjkg2dCBh08Ax89rsUVGSWCL1odx/etXYPO185DJEmwqQlsWDaPU5HRN+3LILpOJFmJCjGknSOihen9dDYcRsDKdwQDS+RQGx84grHqGSJYvML1Mv+adFshcfdvD3KVzcOzQOQyeGiNI27AJjJe/+hcxf/k6gj7LV+/D5Jv50kFIMqxSoD91zxQWjyrYi4kR/Pg+taeB+U03qrRkQgftGMZyHsbG0khEozgxNoCv7jmEp4e0LFMWneUhdCEDK1/YH5zM3P3NHffVgO1FSg3Y/hP5oz/6o/mpVOojBLI3u667lLV2JwEuQtOT1kYgyA+Wl9RG9WyVSmhPBHDp6nb0NIdo7kkhpWys/QkUxWNBVHpJ7HhPtb9ASbrgRF1EmhpQyvFDpsJqyIIWlFT7W1ljyhJhs8yPJmFbaZqN1BAxCKmXxEywjocQ6WxBnszLo/nqUu+KgXFYc0qIraOyt6SQJ8MYHKbZdWwvIsFehCMJKlsH9VNkkwpeStEqLcFxonAISNoARaanUdZqVEaMaUpA07APl8oHmnje0BHiWXWBTbMkk5ntEMWex/fhzz715+g9c1bN70iVHEyW6GvUw4mzJew+ZuOcNw8jZRdHTgyybJhvFtn8dc14/Xs3kwHn4Od5QwDOZ9Fo2Ey50pzcHM02gU40SuOdZquHPM71HcP5gZOgVYeAWyKojaJ34DTGUv28odVytd0gzXAWn5kVwJI0v0MlzOjowf7HTjNcF69513tw1SvfQHOY5YAS6xcxNL5jU7HwPVRLwlwrnGmZbjPTHYEZf7B81eRQnd9b8gOYICt8/GQfvvHkPowyD8nGJO5+4gD2ncmCfBJXdpaxIjqBzASxLJI4EOlovPuOO+6oAduLlBqwPY98+tOfDpXL5ddQid5NEIoFg0FaHDS8CEoStbfoExbE+KyJtbzz5uUtWDm3nnfVSKxPn0BlE4ZyIRT3h+AOxane9E9lMErCsAoEI7+YpQIXCEgMkWaWGunL/E2coClHUNQS0gUPbokKTjNVmCiRYrkBdVaQ2Wk1WQJflIxD5qS/kHqxjoBVP0BGRhAKRNHn1+GZ4wHkhs6gwT5FcKNpV9dABqPR/UxZMU1gnGCeyCxCpDjqThUrM2Cm/Ois//lcO5OPHSWoHYBNP1JitfY7NGdHxzL45u1345//4Xakx8fgElSN+W2JaXkEXbEgGX0OTVOai047ga2fMZWQaArjNW+/CO2L48iQ8YbNpHjtBsXwZcZq82ea6KUSoYzxTkwOYIzH4MhpnO0/jFR2AC6RfSIzjN7BExhPDTEumvt+HgUCtxrztLu+Ft1k7kWQGW4eLQ0tyJJwzpizFi97w7vgxlpQYOUSYHotVlzKvUDLvH9T/lPXPD8nuua7VeWj9PK5mOTec2fwwKEjePjoSdy37zD29w6TsVXQEIxhRn09zgyMQOvsvWmFhbeuZqmkzuHYQBF1zS0Ty5fPeORf/+VLtcnwL1JqwPY8cvXVVydodl5TLBavoNk59RHzW6WppClJ5EUG0AQu6p2c2xrDNrK15iSVRoNx/TCBiYobohYMxVA5GIRTCBtQo5eqkIU5YiNFMiUCpWYdSIF1FtAZdQoRuEoasyY2U228VmOzGIw6EtR+E/DIPYoegoy3TCAYnZVC8yYCY2gMnjYlYZiCKNsu4vikgycOA6kjJ/H044/iiX3nEYo1oaGllUrMeKxRFLNkWPkRM3JfIK1eTh3UPljFYViTZ1A+/zS8kRM0rYtkeEoEwdyz8Nj9e/C5v/5XPPDALrLAnNlHdTq/ao9TW5R6TE3nBMuwlC2SmTk41ttL5uVi8fouXHvLCsMaVQloMrzKWGa2WiMLHkEeWgXXhIiiX0C6NMp8FuAR8DQ7IxIn+JUmCIBklJaWHVIYrIiqxWsYWDAURCQapxtWCGLGzENbfRuSsaVIdi1DxSXDdtXLTX9Ms0BNovI3W+SJqemWOZTH6m9hnr4VMbbqgOEA9hw6i+8/eRLjXoJpV6+yrVYGxNwKls9owbpZLXjlXA83LZxEO5nm+b4SjvZNoK4u2tDa0Hjq7W9/16P//M//rLqyJi9QplWsJj9CyNas6aWIJDK/1KvlOwQYMif1/FnlEuqjPtauIKg1khx5VH41rAdoKvHQ7AI/JVOP/vnh01ikEpK58OO3NciWZ7EXw4imAYvxmLYz+lVbjaNxWzyXBapVR1Q4AgT92NQQMyWJ98txF4NOFgdzp1CMCkQcBMshhJnGSmUQyWQBc7obkea9f33Kwj89ZOFvv34MH/7Tu3HbA6M4NtmDgUwL8xSBS/PNPvcAcPw7qBy9Czh6N/yD98A7ei/8vvsIpMfgUQkzBICzuQR2HY/h1v/7j/jt//c5nD12EtEg0xckpPAsxTemt2TqZIRma5lManiYrJISTrhYsWG+xgYiHq9HlOayhnMYMFEZmTAUnoJk2fNsE+y19LkARKIJ6eOTE0iTfql3UxWJMQsp8qMw5DQYCpm9IELhCPORIANlJVMswtbUNsatXcC01Z4W6pR3vZdq4l/AQbfitXovvldCQ0MdYoxruk1OX4HmnKZYYY4VipjR6GBJwzAS6OVrLNOUjhDkZSaXw/liMQmcUh1XkxchNcb2PHLTTTeFydQupjm6taAxZ/oiTQ2s5W6oZKz1AxoqUchiGWvcdYtaoSFqZm9MKpuGXAh+NLvAO0ej53zSMJoSAcdWZwE/altMi4BUXcqQAEadUJuZZht42TzZEYEvRpbHexrAK50QCBYDjJv3NcVJ7WlMlUlficA3UEnhsHUaPQubEdcoErKRkhPGsN+OR88E8b19Fh484+JoYBHGk1uRq1+JbPMaZOuX4XypGSfHXfRmaE56dRgrRpAiIKvtLkcFTBUqSHtRDKXjOJVpxKGRRjx5rh6PjbThsZM2nnpKk8zTzH+OgKrpYkxvmcxHQF/V6KpI/w0A8D4rhzMjBYww7K7ZdXjFm9cgyIoiTyZYUm1AN1VQUTFU86mCEJtLJuoQjcZQYlkqPJ9nVT5OkOVPN8aXKTQ+5fsyoGbSQTOYlYa2TFSvca5YRg9N4s5gN75/xMf+VByNjQ2oD+s9yY8CYhgXAGw1LN2devhDoudy4LguUqx3njp2miaqZn5Ue141SV+7vbclY2huaTOzF1qdYZZbCQOjRRzoTTGMYDkWDj3seRM7br/9e8pkTV6g1IDteWT79u1Bx3HW5nO5S7L5LLHKNh1+WvwxFAgTxCKoCzhojSeweuEcdNUlUCnIfBLL0McvNqaFIR2Ueul3IMkamCymKYpwQwOVqkB6x1pZDIzKHaDiaRakT/Mn3NGGYoaMj4zOIggKuMzqFRQzdICgFmtvMTu/ayaBgnBkFvMvTxA5GRhAU3sQbQ0WQdDDM4MhfPK2NP7sWyk8dCKG4UICRbuZRw/ybhypoo3JQgCRWBxltwHnc3U4PhbD4VEeY/U4MpLEocEE9g+34KnBJuwZiWHveBynye5GUk3oHwLu238O54pNyEXXIBOcRSWW2U2mGijQdCaIM30aAmKAgXk1+MRDPZq9oz7S/BR75jfj5W9YxXLJEmxyBJ8igapqigrYDbjz2uAikSvohgxjK5QYD8tS7IiuyBRdw9RUMJoGFYtE+S7IshmXcMiEQeBReGqbjPL++rpORPwWfOuIhR1nS+g/34+6aBiNDa0GXOXxWWA1ovP07+ljWp77rbQWaHo+c/wccr4Fl2askqHFKLuSUWye14V2VnZ1+XE0WxnYZMFDqQoOnMqh6AXKIdd+KJXCg9/7Xg3YXozUgO155Lvf/W7hZdddF8mkJjbmvEJTS6QRK5rnYc2s5dg8czm2dq/A1hlrcFH3KjShC/5oA03OZvgTDfAmG1EqxIlb5BXlGMpDZBCDrKktspdsCaWJHJkdgY8ftxqwHb4GMRCjPxUyvDRNoJE0HD6vaBYCFVS4prYyzVLQWmpI58xAX2qulog0/rRBjJY2OmKNINRgY3ZHGAd7Q/jdrxRw29MEVTI3l0odsHltaZpQjhFq1d4KxifyOH5uGKOTaZrTBQOkFQJzkQw0UwqSdUQwWXKQZpR538FEuozT/ZN46uhpPLrvBCZSeXXxouBGkAl1YSS6FqnwfGQcMlUri/o8WZ9N4KFiBwk+zAV130XBtzGe0f4JCSxa24M3X74Oq+0ZCGo/gUIZWc1VpdnvVDTJXW1eElUdBG2mM5vLGObqEMB8MlyNd5N5aSoXAkmIZl1drI4Yx3Llc01nMh06jL5E8It5ASyPt2FekEDPfB4+xzDtII6OV/D02VF0t0TREosxPP0pZnX6qL3uQpD7z8RCgZDUOzyGofFJkxePrKwzZuOGdUsxr6sdGTJGlxVQe6AXCauA4YyDI+dTyJcIbMHAQ4Ou8+CuGrC9KKkB248Q1ubW5ORkJJ3JtI9Pptd1NHbOumrFxVjY0A275CHkOkg4arviR1rK81MvmfYTQ52oedq9yPfUm6lzHH42QsCjQhWqQzEMO5syaRz5U1saf0+P6Je5CTI2s25aWNOGNIVIys3Eya3cmJ5OuqP5xUfGP60cShnny6MgkqC+rQF/971RfOGhAGLhKP0VyRBpLzOeaTWtsktCa4BwQ//DIxM42zuKE6eGcOLMEE71pnGyL0vQS+Po6QkcPjmE/Uf7zXH81AhGx4tUcA0hUzOQQJc/aH56QSq004CSvRDZ+ExMhG20pSf4weUYo1JJ5iL3BNl43MbMGbOw+dKLsbizG60hF812nNzXwSBNW3I3JJj+GAEmR3Zm1n5juVXNwakz/3wChMfycUKsLhiu7tOx2SG/JH+KT69JfnjQSkdPsAHLndmIBeLIZzPIn0/jktWdph10cKyAluYOzGhVg7/aKeV/SmVUfP9B9IJ0XCgVfi8EUJZHc8wls49gRiKC9QtmYtGsNoItc8f37FYK6AiNIhnIYjJn4Xh/FmOpfLni+w91jY8++L1du2rA9iKkBmw/QnK5XDc/4ncWi8X3RD1n+UXt80N5mn2/+bk/wSc//5f4zqP3IRUoYeacGYiREVALzIduwEJaS+ZEg5JqGSUz0zirOMJJmqo0EwtaOYPUTKuxCYlIiEgyTKuLASczul2AlaUJR8TyIy7BYapNh0GbFTNMp4WUVnrLcDSOi7ii3juXIDVJoB2KZdBfacanv5PDODoRU6+hevNM7+CFyidgE9AQnKnsjtY/c9Tj66BQDJAYFjCeS5OhpZEiO8oUyGiKAkjGFQoybwxCjeVG0ZkuhW2TTYLxsRSKiCHjtiITaUasmEUof55pJ7MSuCgDZJjBAEGfBdHa3oF1SxfSzGdeC1otw8WE7WPYSyERicEleOZZfrLlZIKaGBmOOZgPT8sL8V4o6pqOlirIVMwYQ+XQxGeEVQXBRNvkLY60odVqNO8gRbZ06swgLl8Uxbb5ESxqT6KlrgtuUO2qVTPYdFLoHf9ImQ7/QpE5XEFHUxwLe9oxp7MDS7s70d4QIQjnzDu2WE4O32ldYBiNgUlWiMCJgSxN/Ey5lM3tcJsnHnzggb01YHsRUgO2H5IPfvCDMSrKG6gEHw24zpxoIh6KUnu/9p2v42s7v4sMzZ/zI/14fN8TZojGyrnLECVwCV/0gRraROXmt0ygIIDRHDKzAmh6BJI0S2laqiVIU540/kzrgrlNdQTTPFmYXojAsQpsMk+9uINIW7MBrSLNObPyhcITkoi1MM0Bgp/bkESBYdg0rbIEgMey5/FgbwSPHUsgGtLwCEIXQc0VqFygmAI12sRMo4CgTIVnIrSyb0DgQ/CiwoUI1JrXKjNW5mCA7M6hmUr0M+2AAhkFI4CRH107Hs1eFoWtSet+EXalHam4i0T2CKIlDcMgO9XsDMVBE5CFgnDUwdVXbGCcJeSZN3JTTHoZ9HljxM5qY783BYoGFgmohpXxl8rF07p2zHskrp3Wq2vIGWDRwXzod5l+NKzEjLljWS0INqGeedH8zjyzfnKkiK7WJHrcYfTUhTAe6EGmQrOYQC/zXLhmwE3v6Ucekud+qzry9M7ErFlWanPVhHcNKVY4Nk1n1iSm7TSOEXQExpiPCo4N5NE7OF6xrcpTzS0X7bznnm8T7mryQuWCT7wmEpqg7WRqVzmOWy+lcSMhnBjuxRPH9glHSI6kyBZS+TS+dOdX8PAzT8KKaqNfmkFkRfr4ZUJqIxbTo0cllFKWZbJSkYM0DyOz22F3NMKjeSZTNkAWEqQ7je+Se+GD9LXaG8h7NK8sv0w2RtOVbMWSkvDaqI7cUzEsmpi2GyRZrJi1wYbGYrj3mUmEHKaXYfkEL61yJk9M3rNnrZShsDUozmxDR7dOWRPEyDrlhmkQ+6lu9CIwIVvioY4UrbOmFX2VXkGNgtXCiWo7rGj8GMGyTKAhJCBUziDtdmMs3sOyUTeJB59nh+6VB02TKk2MI6L5YPznVqogHBDQMr6CVzKdBNXWOQEaHfFcHTysnlMedK/OAHUkVD9tlSVZMMMXqSYaQ/uKxuJRJBJxRJwgohWWm+bFKh6CKw12qO+h4of4s4KU5tMys5aAXG2kgkmm5/mOHxbDgvnOXFYOms2hCkbMXWBmQI4hqkbLsZRySJpmDCvogyRRTR52NBHdUsic2/6xj30sXA2xJi9EasB2gXz5tV+2w254WdkvL6q245Azlfjh5WhYsTpX85FPbddZ8zNPDffhy/d+A0d6j5txUZaltfT1sUrFp0RKK3XgWUqmthsr4iDW3QRnRrMZBJodGTOr5NpUAI1b0yDWZxWFoJMdHjGDgNUux2Co9GqTqYKcgEir1mbopkxTTP5dKmWuWIfxvACX6k89NyrHZwpbC1kWCRSez4MsQkuYV2h2WlreyGf6yWTKvLZoHgrzyJO0JxMKVMgilTBfIaOikVkIeGQjBBMCrRhSiWFqGIWAVksbydzjT8NySry2/SiKwaUMLVj98BiWAJeFzPL0EIsGQKwxAEXPJs0FAZjegwDC2L3mEbMilsbfCnxKBJBKQ77ASkTj+0ymq+9CpqRme5hhOrrL3yGGV13+qOpmuozMbwGRwIxMVdvmaYC0dl7QuermuXdUBTTj+1nRe5q+Z74AulEaVFFUn1Wv9Vfdp5WVJVnuJDSGDYgE1esrE7iybmwy/WFWuLe+733vW/rlL3+5ZmW9AHnuq6gJHmp8qIcf3S/QxJxj5mTywxM/KJXIPAxBUBsYvyufIMBvVhzme0/ci/uevBdFmlcabDv9eVfVsnqlL1m/9HGryVy9jrK+3K4GhGe3ItCURMlRfGRDUjR54X8y8bRemysWpKCkETyqk7LJU3joT2nRDldG6SglgnEqG6eSh+lfCkQHckuH6vhojETRFIujMRpHXYzspb56xOqiiCbDiCUj1aMugnqNs4oneCTpPkZ//J3QvRjDCaMhEuF1fCq8GBrIhNSRIKUVw1X8UuKC0k1gSYfmIO80MtUEFeWTCq1KRKyroT5iQExgJUYon2qtM2+B9+iUZwEcmVY0gXAkTueusjZVNtUy1sVzMwGqZWI6V+SGj9PjKUyMjpumBC0pPi2G/fIQIAvYSqR5Mof1v2FahOTqmLyq26oobdN+f/i3big9VdH7fO4+n+j74qVh6fzAMkhgHDG+ax9RV/nk4boEOuciv+z/Lr383pNPPrleq82YAGryvFIroAvFLs2gSbPRzAYwX5xmL5KR8CMLEgz0kcoMkyqUSUXqCQabti5Ay0wfWW+QHyo/ehMQP2b6N20xvDT3zPddBSF911rapkDm4xNAgjRN3a4m00lALadOMV4e8ukSTIPGvJNikkEx/gI/+FLINcMVoDYvxqWhIWa5It5K08QtBglqDEFKYjZjoZsKQbmlKY4t62fgss1zcMmGmbhs40xcvq7nPxzb13VPnXXMvOCYMXWP7i6agW0M65INs7B1/UxcsnEWLtk0H+2t9dU2LjERw1KYEE25quSQdZOYDLaR9QYQlslLdiggU89srK6O11VWVjUxNc5P/qvm8HT5anxgIl5nBugGDcWTe5XFVHkzQpVJkAAYdiNmPq3KXcmoVgUMj+/PLP9Et9NAo8qk2rGiQIp89xpobZsl1EtMf4mmteaBmvZNutb7MO/YqFH1XvWo/har/MH7Fx5yo7ZJHYyPwJmjITzmJw0AJh0yb36HgmUttBAJhUNM58vy+bwWZdhAAFcgNXkeUenWhPLud7877lmVdazaW7RooCZc64PPa+s2p4RgQk0cYkkCpQpmdLbg1re8Ep/5nbfjxpcvQKSxSCVQe9C0qcGaX1+lYSxSFhU1zSEp1RSzM6PheZQJUkECm9OWRC7owyH4+DEClxBBgMTwNENBJnBJih4JwWmuM3NKq0BLUOMhSChS6UfqGpGc20m25aJYLjINNKOZH+WpWPQwPJHB8OgkxsZSGBlLY4AM5j8cfDYwPmmO8xPPfwyMTWJoZALDPI8ovOFxeDQFBVAW4wsIcGnEmV0MWAQe81uKdhkTliTV6Li4kGZz1Dck+UPgrzIkP5KZS4A0pSWgU4HyBQiU1JGQy+XITquN8NVCUnCMj2e13SVCZJLJJiQjYkF6zD9VCjR/zT4RU+Hqzeg1qZ4IBmkOqxfHyiNT1oKSPFiy9GEOn+GaSk9+eNI3Un3fz8n07x++Py3m3QtA9dy4YRoYp8B9wmtC1iYbpSmqWS40FnifeWdgjuPYNPWvy2Qyv0KZL581+dFSA7YpYS3ZZtvulXYwGNcQjGKliFiogCVzYtiyoQcvu3oDVi6aixCZVF08jLfeci0+8NaXYU4z631/EtFEFoHIBJVXTc5UPjEMKaOAyJynD2mf+bSNIkk0YNNzqT49jfDaEyj4BUTz5AtU5CJr7gJBQQtNmr0K6Mmh2cIv3LAh/Sks8/HzukhWMUlyWdcax9xZLaj4WWkRoxS7IDB6HtKZEibTRaTSJR4ezdYfdTCcqeOH7194aEepVFbhlJDLl5HhtedVwZ0Qxag1qFasyjIT+2e0tWD+sjUsX5eMtTo9TMAmidOMlUcNZZFZXiSoaZHNUCiKUDDKIKqfq2YkpNJjmEwRRDWXc6qi0PQoY96Z6kNAyjImkJHiKXoDenKoJgR1RuZLGrbCEpQfvi8xI5mmaqcsVuIY9xN0R4BWjWIAlweL24CSibF6KE4Dz+b8H38LpKtMsHpfh8qnmh2a7AxXQKwUpstx5MpNCIeDZJxivQRZvnPDQplP1yWPCwS2RSKRpfJdkx8tqsh+7uXtb3+7G41Gt7H2fYtj2wkt+6xae8XsOK6mqbagx8WqhR1Yv3IRetqbsXH1LNz8yk3oqg+ilJ7gt2vDdgrmI6zk4/z4g+ajNaaKlOkCkbKbv2kl1Yc+9dGXSbnC4ZBZfsjrG0WUoOCH1adIVhYgQFBx1S6katzPFQwzMZ0S0/UTP34/UkRhkYfzBD+tGDsylCI40Z2rrj4PrY0RLJzbjqb6OBqTUTTVRdGYiKJZ1//hiP2Iez98xNCoMHjUM5yGuiRGJ/IYZ6QCE/X0ascmr5DB7O56bF67CO0xssGn74QsZCGFWS3Fd7Fu41IsXDKfZZhnkdpIE9LPVFIIM62RUGSqrZOgoB4TgZEAQqXDn2o+UNendsNyo2r0r/ak5sTszCBYtfnJXOcjFRXDrxTKaA4mUWdpgjrdMx1n+1No43stB5twtNSFMbvelLN291JFVO0YUbrNf1OH0qB3qGudps78/ezllNuqq6oJO/1MJ80a8UJkhnYEDdq1LDeMY30DyBC4bTJGDWdRHGKI8hIMBh/YsWPH0x//+McVZE1+SGrARrn0mvW0jQK3ktVsVnuMlCcRsbBleRfmtIRge3nEgzZmd7Vj7YpZWLe6By11ZCE066q7irMY7RwCDmvXYhzlYqwKOPoQq4aO+Xj1/3NXlCqN0IVRbmlowHbhxiOm91Tj0jShXqLwtIaYmfMoxZCy8ZFYitSFJ/Pxux15JFakMJG3MVFIwLLD6B0aNyZ0gBpaEdtJ5TAwNIrhYZqSwyn0D0/w0Jnm5cgk+nmcp3l5XveH9Ow/Pwbpb3AkjfODYzRLUxgaHzdb2qlHkaSLqS1j4aw4Ll6zFPWxAmY3DePcUw/Cm8zDdqvsRaujrV23FAsWzyWV0sooDlKVHE5r45eIJo+rWYDcVdMFlHkhFM/CE/WOJuN1rIxcZLMKk6XusFJgpjWRXuxPNY0qLJnG5GSmOUDPoyzvVsRMe1yR7o71jrDCiiAdmoWTlS7kLQ18UQWl8tOwGhb6VD3ywzINPDKlxQLNe2acpt/JQBqf80VpfKM4pu2Gmc4gfKZtsuDh5PAInjxxHo+fHcGxTAbj6RxCGR9hhlFipSniaOx52qwtrS1jqVRq9xe+8IVJ3q3JD8nPPbB97GNvCmcn3Ffwm3xXMBiKSsFUu3e3xrBpSTtiNC3LtFs0aVl7AwSdcrX9g4pb3XykOo5L9EM1uab6+AQ2v6RpOEYdTDzTYpxecMizgTmd+YFrpJYGMUVolpHEkEXQFItFTbuShoNooKy29zMmDBXbp4KXolTVOpowBAJ3AU3ozgyKfggnUjTtyEjGU5MYHdcu6A7am+uwbFEnutrq0NqURFtTPVpbeW6tQ1sLDz5vnTrraNf19LPnO5qTaOGh69a2JkzkSowzS5OUIETWtGxOK9avW4IGu4LZ8X5sXR7E6OmjOHnwNJyQypH5Ietdd9FKzF88m5UDy5xloclUJ4tDyHppglrWDHJVOQkk9Fe15QhUBJxELMn3Q4CYSJOdaikjtZPqfRDM+E60r6tNEItG4ggTUDSNybAslmurG0fcjaJQKuF47xg62jpx3p6JgUqb3lD1/RhwY3zmnSpuAdUPynTPq+nwkAksoOP7UxuoqXn4XUWCQYTCYbJzByO5Io4OjOKJ02ex6+RJ7DnVi0MDIzgynOa7KyPtOQjxXWtcoouSJpiwXJgvM5+s3NTX1ze2aNGik7t37yYnr8mF8nMNbNo+b3jYu9SyKr9Gaj8/wFrbo/I7bgXLZsWwfGaCbC3Hj0l1PD9r861ODY4tqy1GtadCUk2tdhy6cWmClfkZ5ut4X4M6pxiGFOFHHdUAjEhnVM8Tv+iV5i3NOyTCcOtiyGt5V81GoCLqsZYKr65WQU80V2WuZV2ar4tpioWKqJA99uddTJTqab5a6Ds/QfchYqZYh0fWlsHkZAGpTB6TZAepdNYcaQJShkda11P3JqfOP+ow7hiW/E1OpjExmcHIRIbgVgAtK5rw7WS43QjS3JsdGcJVC0bRHp6E7Rew+9GnCQDkn8yDdrxauWoxFi6do/EqKlHk6KbXG0XKUzuhKSGeBS+EGv4mZJly11JFep5L55HN5RDUrlhkbcItiaapCcSCwTAaGhp5dpEv5MyYNx2aR1tPcLNKFRw/PY5wxyIMoh0pJAVlFMZrTtNnBaw3pbPePf9n+EpHtT2N34anJaUqBFgxRAeu2gidEEbyRRw5O4gnjhLMjpzCnrN9ODo6jvN8D1l1vxK4xNKLSGCy0ogxVmTaN6OO7z1KVlcUpvG5VyzEJyYmljLeVRs2bOjcvHnzxAc/+MGx2267bSrXP9/ycwts73//+yOjo+nX8VP6DTfoXkT94D+aL2RiyXAJG5Y0oashjEqJppJwiX6mDwGcaSOhkpn2Hn7+1W57gRjNU7I3vyiWpe3s+KHL3fP8VYcOTIvuMFxV7lOmjB0JVifCq7cuzvTEQvBCWqqnxKj4XMNA1OZGAHbaMggu1FZ2Gnwq1bNwKmUjGqxDJuvT9Pz/2HsPALuu6zp0vd6n9xkAAwx675UE2ESRFClRspoVO47juMT+tmU7Tuz/o8hKnGInTuxvJ3Hkn9iy3ESrW4Wk2HsBCwCi9zaYwfSZN6+Xv9Y+7wEDiKIoiZwZgNxvztx27ql7r7P3aXfQtgPXzHsJZJHva14edT8eda4JxJpSctnpWve/l9MOJpf9a2a9H0kK6WByEksXdGLXxoVMSAGdgTHsXNSLeYlR+GkOx5iXl3YfxtjYqPXDKbudnS1Yv3U1yjmN5Ep7zaKvOIqJEs1LmeAsapmdkWDEJusKz0wrluZKEzVDM1SL3bVWVAMBVWBzc9oEg0of003NL5elWUsPOb7rJ1A0+mMIe8LYf2wYqcblNEU7GX+YJajKn1pHIgWse84pHnUJmMamWOg/EdCcvBD6syUcHx3Ha+f78MLxc3j+8CnsOdOLkwSzwXQBSfURlAl8cnxXy9ak9akxlYmapZY5XtZuzB7EPWnmV+telW+v1+f11vkD/iWlYmmLXH9/f+22bduOPfvss+94De4dCWzU1Bry+fwvlMvF3wxFQqtCwRBZSdqXjwxWQnezFxuWNSNKrak6tE9OEjPxWkwtZnRtubXUuicnUCuH4PVrA0MCRi4OfcZOcDVVEKY6+5ngWAoM1ISVEg6ZMAI4LcXSx5YhYKuLwFMXo4UZhUcL5Amm6WwGOWqKNSsLKDSl4M1TY+E7QWotfZM+am218EYoZP0XUV8Xxpqlc9BGM7SpPobG+iia6xM8j1eOCd5zR+fivL7snD93rL7TWO/Cam6I2vngRBYXRyZp9gWwuKsO9SyPW3r6sKipD+UsNVEKazAaQ1/fEA7tP24TUTXVIZGIYdct21HWkiiWW5557/OMYrRIM9rMPIJaKGIDFMFQgKZuDrmCBhoI4eRkbTAgDSwUopYbkGbK8pRjXWmOnzRcAZoGFAT+mkJXoMaoL1PNCdWz7kN4+cwksk3rWbYt9CMopLZnWpjqyYUnqjZW4gs1clpGJr1eE2rTjPv48AgeP3Icjx8/hRfPnMORiyPoHctgOFNElvVbFFD7NQGb+VIbpjJgHmTGCuu02sHvzSgGpDwRTNAffFk0EdhCBHH10ulLXfTu9Qd9EfLIvEKxuIFNXGDLpi37XnjhhXc0uFWq6Z1BWm9HrWVuOBz+2Vwu99OBQKBRs+QFTOqQVx9NzFvC9hVR3LZ9AcqZLBlHGhi1EZaU+jhswmmF0VV8ml9muMaf7nnLAZR84yikW1AcXET7KGY4KIkQCH6vAte7Wo4U8GsmvTNrpAFIK1E81ZUQEgDbWYPC76e2pBHSwmSOAtqHmrWDyEdSmluKcpD6YzGC3Rda8ej5BpxPBfHkU0cxODaEeoEiNREzqxm6gjUxrUrtFFK+lL+pdNmXMi44lqai9+mXAjtOcyuVVd8W8KFt7fjZW0NYFT+GoJZOFUKmIUoDPXjoJP6f3/5PBAX1T0bQ0dGF//Ynv81wKJ58P+dP44XCERxKX4A+3SrNJuqlOVnbyLIqYXh8DDmCmWaZSesapwk8OZlCXVMdGpoIVAT2dCqJDM1TkYGTtEOigU+mPgGWwSAyEcCuum748zH83QsTCC/9MILxBpa9yoh5EnAyM64cWIcCPIKkVlVoPpzHG+S5HymC29GL/Xj55CmcHRnDBAGowHsaVa2Wr/pqtYlAnmWgbaq0QajSb2Wp/6wM0+JVrKoYvlcgamuidVtxEJsz59BanLDvRLDp4vva3CBj/sU/5JshNs+fTiQSf/6Zz3zmHQtu30vOrivSEpTx8fEVrPhfJ3Np/s9igkZttYO57CfzkOG148acuB8fvnkB5rdHkdeOG9SItEGkWlIvm1JTccV0JDGr5No0NpKEgFxJBKS5UEogc7ED5YkWCoLi4TM+MuGq+r2K3BM+q/w3QWB4EgZ37sLQsh4lQZqd5nZl2ZLX1F6Ar64feX/KAQf9+ikXvbk2PHqmCfe9mMOzrxxHZ1cTNqycb7t2FEsEGqVJJqTF+d1E2asmyBE9MjlTiIKtQJhHrWzwB+PYu/cQjp4+D30a9ZbFXvzZL3jR5J0k0NLY0uJ47QnH+NO5Mn733/1X7H3hMCJa5tXUiE//u3+OjrkNyGekuRSxJ3cWx719CCXiyNGE1de6fIxL+65ZOuj02T41AulUlkBXRBPDaW9ttakzYyOj2tiAIMXGgk5TRibGcxgdTGKobxxjgxOs7xtwY2cnAdmLL+3xILz4LvjDapAE68r+5fK3xoYNir4o5tdKkZAHQzQpj567iFfPnMfJ0UnkyBT6ELb6yrRqRNqd5tQRrgl0BLscy4xlrikq+u6opgmVyF/WG+dj2RgSqnLFN4yPKVAfZG1pAquzp7GwMGjrSQWO0hJtHp4xAxszmtmFYuHFoD/4T//gD/7gNauidyBdwaLXI2nR8PPPP387Tc9/ScbcEY1GA2rZbN0ef9LGchSgfDmPKJliU08D7r5lPjz5tDGNzMsyzSLNOzdgc0hARnfoJu3NaXzkR3sWJJPRfzmJ/GgChcEFFLw6EwoJh2TBwOJNE8MUWFbJTtWSi48lLD4UEqNINB9inrQZonYRCTIO9cskMRGI41v7m/Dpv0+hb2QEc1viBO0mCqim9hbpR2L7fYDtKpqaHMs5PSkUkdcXxanTg+gdHkaqHMSamgn8zS/7Ma+VZmCBJrK2O2fZS8jL3gi+/Y1H8ad/+JcGQjXUJP/5r3wCW3etp5aVozYSxv17XsKf3v91zF/dg8b2RjTUxlGfCNnKq7JPQu8oQxNT01iyqTySA2lMTsjc9GBiLInkWArjo3me5+x5eiKPybE0AS6LyWQa/9dP3YN//YsfxnghjYcOxxBYeCurMcR6V90KcKaQAVHJBgNGaVbuOXkGBwhoFyYmTGODJ4SAh2Yy81dS14RUQv5ps8sAG6RmmuoajW4mkDeEE2Ia22Cgf2IMR85fwCjzHQzq26kWGaNTyWqTAWpnpSw2h0awZPQkbVaCtXZX1ndhCXriRseFHkxmJnJstP+EfP6f/viP/3hAIb3T6Hvx83VB2luNJuedBJTfYUUvo3NoRNJkV7W+AgeZk8V8Bu2RCN5/6zrM76LQpSdpIpCpCHgedVRrpwf6VUe4QM2ML12a5LvW3Bfw4uTZcYwngQVLEghQIxk/24VgcR7DInhIKCgsFo5kgNeuz24qfZ8qEapQQGxFA0IE0DyCDRcQaj5IUzrCMGl2laltFDW6NobThSj+69fL+N9PRBCIUWikMRRl1in/DIvxC49NJirBTyVbLVE5lyc1Bpf6HSvEEpTahGIhxzi1gMoPWsMsmwBik734L+9P4t730jQn4EcKTJs+rkx/RQLw6d4h/O6/+l0MD6VsP7aP/+T78MGPvQ+5SUJ2OYQ+AtF//fyD+Oznvwh/NOSWPCndFi+JNapKlTamgR9mCwVqZdoIQE90Xya3gVSR9U3w0TI01yioDEuoCfrxW7/4CXQt6MBwfDXiy3exzrWXB+NRXxgBhW/yNGC7sQxlM9h77DT2nLiA/hS1MGqfOYYf4HNtt6T5hloRIY0u6i+ihWDc09mOBa2NaIwEEJGmxhDVv6bGBeStIpH62MAQHnhpL86OZeCNxOBRvNLm6MdTjKKYy+DHtL43nsXhp7+D4dERlmPIGmDjLYYXYLapsamv8YQ/EPgEtbbnVUzvNLpeBw88P/dzPzeXLdanef7JUCjUI1BT5butY5xJIdJ8Jk28FJOt2bgRm3fcQDOkDt5QnO0kVft8lpqQB2cuaD3kGBpb6qwVFxpU8UDYZpoPGfj+x17Bv/mPf267wS5dMQcZMn4pE0dYO+qK6dSqMzy9bzChU0tJlXhlwFFx9lCxVIgvFL1aaqO3w0BwAv76c/AHUsxMlGZwloAiTZR+gh48eyyMz36LJlde+7XReCmpD9Dl3f4TJGQGGYDRaaBiqlNSZOY455J2xXMForxQsPUZPM3tk46jX5Amfi7DdJ19ErfeuBTRAMU5TxNMjQXLXOkMaVDj/ACOHD5B/wG0NtVj9aaV8GvNE8EhHvegpbkJr+07jiNH+5BNlpCayFHjylHz4nG0ep5HZpJHAmI+o7mE1HOyTGOBsFBgulnuSqP6sKQtGqAo+8y/7j/74mt48OHnMGfNdnSuXEtQIY9Qg9fHZGT2aTLtcLaI3afO4eFXD+JVmtra6FwzzDQQEAoFUcrlGF8GEV8G86iZbVvYjVtW9mBrz3wsbWlBUzCAWpZ9ROWg75aqK0Tp0LdZma6GRA2S1GhP9A/abi/qexNQSSsPEuS1xdQo/XbNmYulPcuRp8ZZTE5A30sosL7JqCxb1T21wHwuFo/HT/zsz/7sq1/5ylfcUOo7iK5HYPNQU2uWGk4g+8c0PRsIYjw1hDCSGSqSCamdItTnIWa58667UdPQjlKgEYF4EzyxevjCMZw814fP/c1Dtr5yw8alKBfUhyZMEDgJYPSfgkDmPkwz7GuPvIoTvf3YvHkFWsnghUkyclELqin0fGdKUkhCRQGloaOBBP/ZnznRFc/1hh64OXL+aB/8NQMuLQQts5B53+Mv4WImhP/9SB6PHQkgHFOfG9NY0uTQkmGrQjLBZrAilZH9eC2N1DmNKE5x9Kf7NprnkuOc4he4T8mcOvi1TVL2wn7Mrcli+dJF1DycicagSAyAAq1VAC8+t5fCHUB9XR023LCOWh/TRs3U72MY0TL6h0fxwkvHkKO2aQMfcoq/Et/UeBWsJc5O9F+A5tLmuhBcCdq1QqO2pP3itOX5nKVrsGDtdj5k+bIR9FGby9O83H/+Iu5/9QieOdaL8Zy0NNfloB04bBA3k0YrNc71C9rxnlXzsWPZPCxiI9gQDiDEONUgjGbzOD44gtcuXMTesxfQN5omL4YRC0cQYjlQH2RagHNDI5ig1mnftGBBaeDCW6L5Horg4mQWLx4+gxPjRdS1zTWrIj06TL/MEMvWQ/Nfqy5KpSIV03LdQO/Ak08/9/RFlcM7ia43YPP+6q/+6jyC2m/z/GMEtehUxpe2JlCram2iApmtq6MTH/jgPeic00nTjswh84NF4wvEgVAdvvStp/Gn/+eLWLZ8Hrasm28L0BWGC1lC4s68ZOJ9R87i0WeO47VDp9Hd0YLVyzoopDGUMzECKc1Rhl0VOJH4sTp14NLPrnlfjv8u3edPZKNmbME93jSCNb3wRsf5jr4/agagBa9RxBdOevD/fiuJMU8Nwl6arxQOfcVK8+3UwyZQEQngVT4m/Lw2x3OB5eW0Cc7cTxFYucqPhE/neqdyrJr4Oiq/H7r3PUj378HqVd3U6qQdatDC1UcwGKQJGsXLe47h/AB1oFgU229YhSg1uVzZjwFqaDl/CJPFEB545CVkNVdCQD+lDEWKj38V0on8VJ3Ipe3yveq1/DK9qgimJ1JTi4033krtkeUbiuL8RBoPvLwPj+87hEEtofPS3BdwMA3eUgZhamg91NR3LluM29ctx7q5HWgJax88LyYY3llqlS+fvYgH9xzAdxjG7nMXcPTiIE4PjOPImQE2hGcxSZ5rbW2h2Upo4ztnLg7h7MgIGwWmQaYt06qF8hrAUp9bhnB2YjKDfWw8Q/XUBGtrkZ0cRcCjnZhlilLHozaYzWZbqGn7tm/fvvfZZ599Ry29um6ATSOfy5Yt20xh+vd0H6XARAViVQETmeBSoKr3db6gZwHef+/70L1gno0SapmSV+BGodf2RXsOHMV//19/if1792PdmrnYumGhjXS5vhuJh8CK4s6S9IR9OHjkFB5+6jAu0mz1Fb3YvqUHdeFmlFMENzKk3nAiJYFy51URc8QrAcSlB1Vpdb60lbfObXAgME7cvUiTJk2h1Hc8aYbyJ5NwdDKN+56axIMHQrbWUrAkoNBHlTUrXn2HWhSvZWI2xYChKj+OJZQZXtPUFIhYzCxCaT7STpVqAZ1G6kQCQWkkAlwFodG+avmmqMncfudGzKvLIznWj472uI3WamTRhUGNLJIgTseQRAQr1q/CxpXzECB4jOc9+PP7vo1vP7IHsdoOPPn0y8iktSWSYq2Wy5shV3aO9N7la50p1TLDfXR9fX3YsfM21Hd0YXAigy8/8RwODgwhF9buIj4ENIWDZVdLlXd5WyNuJJjdsnwxFjfXIyHtt5hDX7KIPacv4tH9R/DEgRPYf3oAY1nWTCBC7TTAGmL5+lgvBMBJhtc3PopoNIi5NMNVvedHxnF2bML4VPylKTS2hTsbJW+JmlxOKzP8yJT8LN8y1qxYgpqoF5mRfmpt6ufUpGuWPwNgPaz2+wPxG2+4Yd/TTz/9jgG36wLY7rvvvuDRo0e3U5D+My9vDYVC/qpmNhXE5ARyhUIB2ht/48aN+MhHPsLWsk1SSSaSsGm4jUBAf1qe87VvfB1/8fn/g0ImhZU9Xdi+cQni+hiI7A/6key7rYkIGASQI8fO47GnD2JwLI0z53qxbv18LJu/BL50hEwnY0OakFItARNIXCl2jtwz5wRkikSmp/JR4C0BJFk73keTeQjwE6BkhlrrzqTRjDrSm8HnHy3hZJJmNSMM+zNoS3ixeG4Tlq5qxSqC9IqVC7BixXwsnt+OhroIwaRkfY6UGzMjtf+YSwWBXMlQCVETKWk7cV77GI/m/kFOE5JpR6m/Uv1SMrulBuWzOaxd0YRbNq3As0+8iMXzahBVuWlY0wBUzkuAbsS5CwW0tXVi6YIGmqUUYJqxZ/rH8N/+5It4cfd+jFLYNVgj3FfdWop08aOSwrBWinnLZdHQPheLbtiOl2ny7e4dQDYYQl55QxGxYB5r53fgzlXLceOCBehIaIWBVrvlcHJ4BI8cOIyHDh61b5IOE3S0/IlFQrDR+4xCDaaOKlmWExkUOfJjqJxDT1sTItTSepnPk6NJ0yIdV5KkcfPMVoYwLZoDRxUNk6kcIjSBN6xeIbsA4yODrBPGy8fG+2z2ioXiajY2NVu3bn3HaG7XPLD9yZ/8SRtb2U8kk8nfIhhtIahd4nQxvQRAICVw07w1zWl6/vnn8cILL2DJkiVYvXq1mUNigir4mayQm/rPXsDffP6v8cJzL/C5F2tX9uCm7csQC1C4xJRkLml3JuVifLbC53vH8ejzh23XC3VP+2ge3LB1NWo9jUBG5qIE08HFJVJ839PRn9KkllsgRyDQBz/KgVFEGobhCQ4RVJlYMrwOyutE1osHXh3BwweLqO1oxdZ1zbjr9i24871bsWXLIqxY2oyF8+oIcg2Y31GHRQuasHZtNzZvWoTVK+egq7OGQBdAXdyPmkgQkaAXYV8JURZthC4W8SHOZ+FQCY0NYTQ0RhEMFBANaoMAaj4+aT9MJ8G/UCijq6UGt9+wFOdohiE7gc42AgikKcrgDzLNeQRCBLFzaWTzfqxY0gB9Z1OTaEOxBjz85F6abL0UZrGrGgOWO/P5VlG1wVN6RBpt3HzL3XjxwgROjdG8IzA1h4BtCzrxntUEtEXdaCbPFKk9TWTzODTAsqaZ+cSREzgyNIk0WztPiC8YJGkFgdf4y7ovKjwmcqspHI+qj6y7pRGN8QjODY1ZmBqk0tRc5Vgam4BNSSyo0VEYSm6pjGECYVd7FzYuX4ooshjul+bGsiVPalt5aqP+XD6/mpmM3nP33bsfeeSRSUvAdUzXNLD97u/+bjuZ4lMDAwP/gpfdYar2oirjiFmrjBQIBDA2NobHH38cr7zyigHcSy+9hLNnz4JgaM/Hx8aRTE5gbGIUyfFJnD18Eg9980EcPnUMfjLy9g3LsWvbcoQZboGM45iLXE/to0StyOcvo3cwiUeeOYBz/cNKAS4OTmDn1jWYW9cDP7U2MWjFuCOpNWb6LvVjvd7PkWa2G4DyhkbAAokR+BNDKPo0uZxAJ4DVQwrQQcb9+MkS5q6/Cbe/dx22bepBQ4PWh06wNR9HOZ+jP32QRV9+IkBTe80XshTUHBJxD4GuEauWtdPE6cKGdQup2S7Epk0LsXnLYmzm+batS3m/m8cebN7Wg/VbF/A5r2l2b1rfjbWr5qNnXjMaE0Hk0uPUFj245caFiNbUYO+LL1CDbWEytYMu9YmCAJkqomeSil8cR871UzOuR4j3pNPJ/Ls4msHTuw9Yw6G+JpVDdVL0j0pVbf4S8bSYzaC9cxn6vCFEWO5b53XgrjVLsXH+HNRpflshh5FcDi+dH8DD+4/hhSNncJ78kvb52UhqHpsCEfzyWMFf2/2XNBVAFa/OVXPS/NsTCcxvaUA/geoA61BdBNqKyVGlUeOZJv9qJNd4hw1uUnP+vEHMaWmlGb/UPtB8vrcXWjnhU4PnZ5zUHYuFwlLKSO7ee+89dP/991/X4HZNAxtV608Q1H6NzFIrrUsTb0VXM440tZERmgmPPIJDhw5dAjxtLb1371488MAD+OpXv4qvf/1r+NY3/gH3fek+fOHv/h7ekTxWLViKZ155gZZWGbftugG7btpJk7MennAjPLEmeKMtQKgeJZoQPgLk6d4UHnzsVfReHLI4sjRHmmsT2LB4G1vTOBlSmp7+nDAZc0oQBG462v2q4+2K02ieCaHE3ZslsF2EN5xkay/QY6tOwCSmYTDlx3OnPAgtvA2LV68lCIfI+HnUZPrQg16swmEs9x1Ed7kfXcVJhAjQE4gg52H5STso+lCgf63X1OCBj0Kh9Y+hoBbTl9EYzqIjOo6a/DmEMtSikkwHyzMUiyNC7S5GLa6uLoyu1nqsXDoPS5bOQZgm5bKlDWhtacKpY8fhSafQ2VxDjSJL04pxakqFBjXCERw/O4D25iha6yMGIKYFD4ziHx7ezbLyEwBo5rJoNMm3Ws8/CrkyV3tQFQU2WOSjbKqIVazvW9avw4bOFjRQpcrRTB3O5LCvtw+P7z+Mp4+eAS1+gizTFQzQlGcKBUasE40g2yBPpSpNSddpJT6RnVec+ilb41EsaW/BwHgSr10YtFUKfqtbvSNgo6ZLf9LYxBTiIc0bFNCPDo+iq60VLXVRrFnazfx4cYHgps0B1JRKBqgEhArFwqZcLlfatm3by08//fR1+63SaxrYli1bFiFzxMmUCVaavgNK7d6BVtVJE+tlBT/00EM4duzYpRbTQMIYBkilUrbzxfnz53Hy1GmcOX0WYxeHccvK7bj3lntw9sJ5nBvsxa133Imdt38cnuhceGvmwRubi1LNXHjq5vC6E966+Th2ahQPPPQ4+i8OCLXIiEVqiilsXXsjGmlWSQuZOuppUnrpSmkWo+qBQNmdqmPbTcsQCBDaCGiBunMoh9Lk9UiF57VEqojDQz4cLy1BXfd6pEsj8OY8aMFZLPcfwXxvH5qKo4hq2/NyCgnPOKLU+Eo+arOeBDVBgrPFLVNRHdA8UjPIE/y0fXl9oRc9pZNYzvAWlc+jMXcBgeHTmDh1GLlyENlII7XAEAq5IorUBPOMJ0qQ04L7SNiPOmpwlDC8vPtFrKQZHPUVUKCmoS9NBQiu4PUAG5P+wVHMn9fOe1mWRwlneP3EY68hmaUc2qguy0qF8xZSlR+MJwgU2dQw3nP37eiZ04McwWE4U8DBi2N45PBRPHvoGPonMvAGouQvWgnlPBsX1gHrQW2rNHKBEf+bhlkFNZHiqfJo5QZfYJ74or78tZjgNExg04hnjvfcZGTHEzbPkL8i60TYJlArFAo8+pBmIxAi+HbUx9BWE8Xinvm208n586dZF9ToqE16NdpfKgUnU6mlBO8D1N6Onj59miFdf1RRlK9N+uxnP/tUIpH4Fbr/OxaLPV1bW5uZqrVJi6uC2qlTpy4zE+nq86pT57goEArAR02ju3UefvHef4YP7rwHtXVtNkPcBJ6AJOGXkGnLnjISfKsWw5MFjE5O8hnTQBAi1+HAqTPYd/SIfe3IlgER7NyIIz0xOlsBoGgZPyHXsE5HjTIIYqgoUZ5pblJyst5h5CPnmEA1thIadSpr1aAX45NBnBwJITpnIXzZHALafy2cxhzPWSwonUWsOII8haqIIEMNwM+yaikOoadwArWlccYvnajozD0DD9MnKbQFNHrHsMJ3Bss8x1Gb60fYl0Z7C83z1S24Z1UYc5O7ERw64oSWedOsFgGtvrGg75D2DoxgMltGz9Jl8Na348VjykMUQT6XtqIpsxG+s6SrCRf7JrH/2ChS3hi8BEN/NKiVasynRqt91jCIptbhW0Hq65L5p+Z+ZHgAT379qxhOj+G1gTH8w6sH8eUX9mLfuXGa/2wAaHKqzsoEbyVDDYDxD+vs+6VL8bi4VM4Mg6ioTRb0vVdtclp9vxqK83UluTgr/cfS2gJBHD3di7NDExghCGfIp1t23Yx1W3bQutDgB+WCYWuj0qDP18K4P3n77bdv4/GaVm6+F13zmZI6/fjjj+//1//6X/ezknb09/c3SEuTaSEN7Dvf+Y4dvx+ziclkekmUpROEybg3rtqC7cs3oS1ai23r12PJ6mWINsTo24Gnly0oWZJAIGaU8+Hgvn14+bkX4c2U0BStQzwUQ2sshju2vxeLOwg4YmgKgaTC0qRTCmqFx5UQ/hOcKHxpl4RP5idDjSkXGAVig/AnRuALa5IwwyhpBDeDLEH08BBwNN+BYMtCaBJsiSbf8NFnsch/Hm0xn8Gf2nxBW0nIU0m/1jBqU8UhL01r3dMEWlMzqFHxf6Q0gUXe0+jGGYQYlzbjLFPTsqVDBZYVTdDOhhABqQ9FPwE+UkszsmxzqWQIScsq8Tro96GO2kQsEsP+V57D4rmNCGlOGzVG5dhLfa8xkUAwEcNTBJGnXz5iu2y8uO8sHvjObgMPLR8qmxYjYODhLSTHI3Q6EpxH+kaRbZyLZ3oncGxkHHnWg3hLDY4mFbvKU3l+fzD7nsT37PuwbKBaEhEs62zFSCqNvef7qSWz7gVc5A+XNMZLv9rSfGre9eUtLV/LskGto2Y8rylhO7j4Wd7z53cjl02jr5cNiQ0o0DEPBNF5lJHuQ4cOHfnmN7957jOf+UwltOuDrhu0Xr169dJz5859gJVVo/6Eo0eP4uGHH7Z5SaLvx3h6XvUhhUATNFcuXIrVS5aglMkgHg0j2loHH4VOxSaT0Y1U0mQzLc4BkY+KVFewCbuWbsLN62/EjWu34M4bbsY2AmTCr/3ZnCniiDDDa9dyO4tAM5eqypxaVy8BNkmm7504Qe2lDw3tNDmCAlaBEuNnYn004UZSJTx3qoR82xpEYzXUcIo4e/QYXvvK/8A9axvtG5zackmfwVNetfW2CYq0Qh6T5SguoNHyos78ogE1w/OGaLZOYAmBrbY0qtTxPlPJdGunOa27LBXzCNEi6x0cx9HRAOJN8ywvVdHXPCyWjNlptdS+WuriOHvyDAqpIXS1RJhf5oPPvF5NLCV210Xw4OP78G//2xfwyp4jeO7FgxgYHrPyFRhb4ZB+aDB5QxIf+KillpFJZnB2NAnfghUoR+MIEBi8ZVYw86+MyadS4FV5vEFaXM2qPAiCYi7ZrHJWQnyuMmQD1hSPYiWBbTyVIrANUMtyI6qqaQte9TUF2Ixn6exr+vKgUeh8EQta6l0fphjJH8DcOXOQTmcIbhecyUy/wVBQfczzJ7OZtkceeujlp556atASc53QdQFsn/70p5uGhob+daFQsOkeR44cwaOPPmr9ZiJVpMDjjZjPwKXCPOI9tZTxunoEa+rQOzKE8cIk4nObECPDCHkUlMxFYZR2gBUgKfxEOYIVDd3Y0LMa6xavxvoVa7Bk3mKEyWCFouszUkuqPjH1kfiDFCJe2/5gAV7z3OunThX0YJI61oXUGF49txfZwGn0LPYj6B0xcbK+G4mM1o0yrLFsAHsH6hGas5IJ8tGs8+LMySPIHPoOfvLundSglGxVtzZgFDw5sdLOEcwFBsr16PM0slGX9lSdwSYAjKChlES39wJiHppdGgXWEwq+fIjKBD9voIyJiXF8+/HXMG/1dgqgeybQ1CaSlEWCYBENiTBC2jMcERzauxsreuqtg9wmljKcAs3T4XQef/b5b9C0GsCFi6MYGZ2wsCzGSrm/fcQIWKn6xGGJmiZSqveF8DS2UDv10Lxno0KgnjqS/f3IlbPSTWgT41ijwTwoO9LK6UHaWX0ohFVdLUhmM9hzlsDGqGwTTsWiAPjPAdtlbdUOCk8NDbW24XQaXXW1WNjagIaIBgyEbSF0dHXZiH//xT7HO3qR4SUnJxcwUM+WLVueff755zMK7nqg6wHYPLfeeuu9bH1+PhwOx1577TU8+eSTINBd0ozeCNCqJD/6GaPwn9dfRvvCBKKdAZwaO49Dp4/j8NlT8IepkURjV8x9I6BiIpnEud7z2PfKHhw7fgxnB3pxZvACjl04iyO9J3F08Ay1mTM4PdpP7WsI5yYu4vzkEPrTY7iQGUEvz3tTw+ibHMHZsT4cGb2AV/tO4NmjL6E/dQQ3bu9Ccw1FWtwurYo/TXLVsUjTcdLbgCHffOQTrWYG+vksw7BiEwdx86ZlgKZ1mIgosxWpEAmgykGCWit6vdTYFCIfC/rMFKaJ21oewVzqcyFqe5p+UREn1xiQDCgJWtFgGH/2N/+AJdtuhy9SQ78MS6PA6heTPJdzNEXDCAb8CCfiGOk/ibm1fr6nfscSssUwDp2YwAuHe/H5L9yPZEYgot7DaowurreTrIRYAOqOUMylLA14Wv3BxUuRCdUikncNn5xliv5UDMY/r5M23dFuuII37fmn/ehk/pvWp5wxIOVde881RQRsbcx3FnvODSBHVBILO1OUIdFdbYoqfK0X1Zw1jRRnSlmCcgnLqfnNpWmrNbfpYgGRaARzOjswzMZ+cHBAgwjWePvZihbz+e5wJDLS0dGx58CBA0zctU/XPLD9/u//flsmk5G2tvqVV17xPPPMMxgdpcn0Okz2elRlSAmpeIVXiIZrMHd+Czbc6cGyW0cxmurHYw8ewf3feBAvPP8MDh85aiZuf38/DhzYb9rhF7/4Rfzl5z6HF/e9SrAax8nRARwfvogjA6dxYvgcTo4Q5AZ7cXJIR4Ld4Dkc6DuF/b0nKsfjeI3nBy+ctOMBCv2Z8YvUGIPYsmYuVi6iyZabZIVFTDCKvhiOn2E+gzGEQwUM5OK46JmHSV6rr0q7eIT8HvSEx7C0SZNFmbOKMLj+M0eC8nw5hPPeFvR76vhMZqMHfoKRTKw8j7UYRQc1tpCNUqrMLpcbZdVZVQzSF07gz7/2CBq6V6OVWmpeo3oUKhrVNv2gXCKwUdgStrNFEO01EdRkCb7UBDWdpn/Si689ehD/8NDzePXAcQZM9qQAKr4qeEwHyYITrLEY+EezfGwAwY55iNV30+wuUJOzxFTSRShUIVxBV14X+Vy74IYIOs0069WPmaJmrPWk9lwwSnBrMVO0BWOTk9jbO0hTlIDFd123B4kRKr48G67LNUiyCpAP1ge1zJHkJBa1t2ChRqNZ9VpBrG8yxAlubS2t6LtwHmOjI9QGaSUwIL4d5/NFVAxOv/jii4cU5LVO1zKwWV1v2LDhE+Pj4z9NUIuyUmgOTVwhAFO1CucqL7IVdPqLmMGLWDSM+XPnYvny5Vi1ZhuWrFqMZdu1rOUkHrrvLF56egDj45M4d/4sXn31VQhANS/u29++Hw8++BCeeuopHD16BHWtbC23FRDrGkagfgCh5gGE286hZ/kSLF1yI7q6e9DY0YaWrjmobWlBvLEetc2NSDQ3obG1haZuI+o62jF38WIsX7MaWzZswco5NNzySUu4pxAQTuDcUBZfe2i/fcGqs6MFLx9MIhmnVUFO1jCBetNiNGnX1CbR6BtnS68ykCC5PF92ZWS9QZwvNWOo3MBb6kPjwV6gieQtIkHDtMPbi2hJaxRZanrN3hWpFPmOhJcmz198+TEUYo1YvmUrNDtD2oTCFJj6GE5TfRRRHzVNcl6c5mtg5BjCgbx9tOTFI9RgUzV44ukXMMRGQ/1cikwHF281zrePFINwyxWCThh3MYtCsoi6hcuQj4YsLRqI1NIlj9Z+kn8M21W8fFkrQaSpastzrafK8X5taQyLC/1oy40j7Qlh2MeGiiWiLgzphxoZ7qhNYEVnGwbHU9jXO0DAcysW3GaTIsezeZmidu3ItEf54E1p2ak8Qczvw8quRuvTlOasLgFNKk/U19lOxadPnaaVPWFlrDj4agOPbbR+nqLFM2IBX8N0TWtsf/RHf9RFk/O3h4eHl+3evdsj81OkiqrSZUBzrMGGi5VYRtDnQX1dAnPntmLN6nVYu3IrVq9chXnzafLNaUDb/BxGRs7iG5/rxwsPFJDPqj+N1e+htlQoYpKtKuM17TCVmrwEoEs3+7H+nn7U95xCpOU84p2nEG65iJWr3odly+5CW/d8zOlZiG4C1/wldEuXYOGyZeihW0RQXcDjwqV0S5Zhzvz5aGhoRCi9j8CWo+Aw8SWvjYA+c6AXI+VmDKZSGB7N49j5ImqWbKSuVjBtS5sqxjwZLApeQKw8xpQJsJyGwBPnKAweloO2wjk2GkE60Gpb3ti0CnlhlkrMb5QgN8d7HjECm2kHlXerJGBTu++JJ/C3BLbhkh+bbrqDGofTCLSUVKXjJ+DWxYKIhrT/XRnJ5Bhyg0dR0xTF3uMpPH+I2ky0Ht/6xtdQzGvDTNYUQUPpmC5gEzmgYIkxbqtWgraX9VyMRxDqXqkxkEqeSSwfG8BR2qh1qX8yRFAreoLIUDP1sEa6csNYnrtgW3r3tLZiMtGKI5N5BDWHz0qbvEXGFLAtZaPXPzJOLX6QYWhgiHWk54xKgKkYNEFXyaqSfFh9WLr5nKCZTY5jWVcL5jbGnZBbhboVM43kqZqaGpw6eRyFbIZx+DUXzkOrpyUQCISXLVv2wksvvXRNfy+hUjvXHv3ET/xEy5kzZ34jn89vam5u9u7cuRPr12+w5VGay1YFGlW0BEJzfkQtTU1YQwC79ZY7cecdH8auXR/A2vXbMX9ZKxp7kmhdcxLdW55Bqvgsvvk3x7D7EX1/skCBp/rBILXflfEI/zknwBDrOOYq0V8hOIZ8eASF8AQy3jGEwwtoLi4lo8ZocgXBC5TDYQoxzci6eoTrm3hsQiBRT3OnCZGENroMEwZoVGouWJGgJmAr02iheXl6oIijgz5svftelBML8bXHDiM6pwf+RNymX9hn8IgGAZp4ARoiLo3G9ZfJ0s6j348Tp6iF7nkVmXQSAYbvcqL/1CVkjhKS9Nlf0VWhGAjIqY9Iu1X4ggGMXRhAeoJmMxsYiaAGIkyjy+WRT2ftjsLOIYhXjg/j0ZdO4oHnz6O+cwW+89CDGBtxDZTpKQxcNTldoCYy87ISn9Vx2U+TegLJFx9F8cJJRPwBK+MSj+ozU9+jtrIKsb6C9Jv1F8zFaHouzg1gde4M5nnGsXnzWtx413tRT808z7JwUQi8rToYRsl4V4viq2kwbVj+piCZlcvrkPxLM9NqEe3su+/8qO0dp7J3+XFhZgolNqQrsHnHTeRJ5cW9S1CLJpPJjyQSiVtciNcuXbPA1tDQsCObzX7E7/fX6XNr3fPm48YbduJ977sHixYtolCpLZSa7UFDYwM2rF+Pu+56H+6+9+PYcdOdWLx6EbqWxNCyOImGFS+hecsDaNz8EOpWaJPIY/jKX5/EkVcm1QFi/RbGWDrqxvdgLNNaxOaFKLKpKErZNjQH78Xy9n+ButBqSb8adYKsWk7NAaPLlcnkBCPKunZtyKULbEXJ2LqmSSFrJqDPrBWo/ZAJJ/JlPLX3Iurmb0bbgvlYs24r1my5Ecs3rrWRNX9RAwpaesS06HucBDcJSXWtopHyIlNTRwLt2b6LOHzkMLJp9eGRyOQSHrUNmv6h7Y40CdnlWy9dJguKt220TyN4PBQmM9bpbs953z1nfiiwWq5kZcj0BaO1ODvswf0PnUFtezc1lV489tADjIaaCdOn+F0DdWWc00XVxtHDSpA56RseQPKFb8JbGCEYuW2g9D0M7c1WoOYmuM4VCXilINpzE1ifPo4VyeOYlwjglvfehU0334l4+xyCiV+BO0dS2fAPIT8bTWqJ+QLrTA9UDiwnlcWbIaVXgws+1rvSsufsCE6O8lwNm/PCsNhQis+KHjbom7GKTsBGbc3AjfLURHD9J7/+67++tPLKNUmXbbZriH7pl35pI1uX32JFrAqFAt4iW8YsK6ymcwR1NQ3o7lqGungbmhqj2LxlLdas2oFFCzegtaMRicYSYq0XaSoeQc2iw4jN3Y941wlEmwcQDPmw5zEfvvjH/TixP4+SFmhT89HPcZr0D3X0kuckyJdILaFjrHUbt+H22/45Fs/5x5hT+2HMa/gx1IbX8dUwhYACTVBT34r7745iO7NyiT12Tqd4tJxmdPgChs4dRGdLBJOFAL7zwnmcHA9h5z3vZ3pDqEvEMH8RtbVoFKcvjDB4jYPlTHgafROYh14EWD4yjWzzSCEm0cc+GygXLuPxZ1/DyycKmLdxO2rrGw1k5df1F/kI1Rl0+PpQB5pj1AFL6iOrpFlOa0xtcnMkhs9/+WFMlmux6wMfY36k1VB79lKzyVPrzSbRUhdBLKr+JS3xoUAxtdqPbdmK5fjP//7for8ymZrBmrRXzqaVqnV7+agiE8gQFEb6EGluQ1tjIwGuSA1NvZklYjpLppyh2Z/BggLLPXMerflBLF3cg1vuuhddS1ciEAximKD/0P4zODk8jqiAjNkjpBCMgIVNccxva8GRi2M4NjBCzUv9khRSm4LjrAJhnOtjq2h0lTSKqkDs9dIU1hZZ2RIWkefnN4aNlzTCbT+d02uA2vXceXNx/gJ57OJFhKgMeDwFda925vOFhltuueXxp5566pqcAnLNaWw0QWPBYPCfU1u7wR/w+zz5KCvRi9bFQ2jf/BwaV76E+vl9WLauGxs334runqVo6S6gbuGraFr9NNo3PYjOLfejYfkrCLWdhK9mAp5AGdlkBE/+gwd/98cXcf4IAUgdQxTZUpkAV6KmITPQWk7HSFUmupoi/nnorHk/2mIfQlP4PWSWRWSoqJkz2m7azFa+6pYFXWZK3TOtiowqbUCPBTz+UBTPvNKLZ/f14ZuPHMTLh4exeedtaGpqIAAJUAIIhiMEYTJ7PuNggCCmKcPhcpJCkWYuqAVQ48ryvj6gIgSVP60RHRnP4uJoCa3dS9DQQhNJaeCf0/CUHi3YovlSDjttQAJlW6NLO6CwEwS1msLuUchtmyKa+uWIvh/q5sNpxE87XmQ1JywaUsbMn4RsJTXp9959F5584gkcem2/ASQ9KBczTlcsfaKTuV2muT7+xJexfGI/bsAxbCsewtbMUdyYP4kdhZPYmj2C7okT6A4XcOttN+HWD36EZbvARkW1rEnLzHIsKzcg4MBJTZvKSH24VHqRVV3qvvlh2ao4rFxEqpfXLx/1CdoUJ3rRcsChZBKn+od51Aak6gekJz7TJGGVs0atA9EYdt52G2J19a7Lxcvm1uvRJq3vGx8f/6gL+dqjaw7Ympqa3pfP57WZZMTHSihSA0k0BtCxPIlifBA1iwlga14giO1F08pTaF67B53bn0DblidQt/QVBFovoBzN2WifTAAxSdmTwXBfCc99O4WBk+JhGyUyoSY/GPNNbR2nnlfpUmtpwKX3xZzSjsS8vNakTi81Hc3CF/NV3td7AhGBhswQRSwAtY5rPo/X1KMQ6MCXHjqG3SdTWLXjNixdvQp5mXrE3wIB0zZ4ZEIDTK8tTqJ55KPaZVNpGY/2NosgZZqXjxoFijKx82RwApO3AStu/ig2v/dehMNx1zFNYFWHst6VYBWo/WUDrcgFW5Fiooosr7JHo7STlb5HgRoTQ60sQgHZdtc9yIW8BFGt7WSeKMh+FkuJx4CfZcDyUDnIJPf7QxgbG8XXvvpVM1O/V4MxE1StZ6VI6bJzXhQuXkDfqy+inWXQmO1DR3YALekhNKVH0JRLYcOiufjExz+GDVt3wR+vRYb1KXNPAyFFan42airGktN9lrF9g5QauG6l0yk2Wm6FiOJzTvzkXnGkZ2o0XLqcX3fNwrXdtLJUA/ecPoP+ZM4aIa0SkTpmX9q3jjWazmyZWro6seu29xAN2ejxvhbMM7wGmqQf+uQnP9leifCaIum31wz9h9/6rcaJXPpX/H7/lmAw5GctIkMB2XBzG7I1X0EuRxU8kIE3nEa4cRjxNpqYbWeB6Cjy3hydGiy2SmodGZ5tj03woeij91ANHvjbQRQzYjr1Nzhtxbj6Mjd9X1qzYRO27NyJSEyfmVNfkoCOjFd1laCu4FGSaSpiSpIb1XWAp5UIiZpGTGaKWLZhHTbs3GaL6fUNUXuFVShY07bmA4PjZvZpsXyQ5dLV0oi22pB9RLiYy5FpWT7+KHI1bUDDfHjbVgAtyzFYMx8TgToEpSkoZgUskBE481rl01Zbj7bWZvhjdTa3jbjIoiMA8x1tPaSBDl+iCWhbicSCjUhRYEIFAiQFyq8vso+OIUJzbX5XC0FbK9pZFqyEfD6LB7/5D/irv/gc77HMTTCnlszsIy8B4B/99M/hwz/502iZOw89S5Zh7vIVWLltu/V3Llu3EdHmVqcdq/VklvQlK2lM2pjyqSMXcGZ0gtp9iGVr3GYa7bKOJrQm4thz4hz6UhkEAtLlpGFp0gxfph8ZDVVTtEoCtalk/CAeYoSZ1DiWd3Rgbm0ccZqo6gCRPqPpKpqPJw2d1WQfmM6MjKHv3HkbGafm5qG22sQG1r9gwYKX9u3bd02ZpCq3a4I+8pGPBCc8vl+j2XhXwBcLSUGYyGSxdO0KxOccRrY0gZI/RSZgpVCYyp4UEJhEoZSlvIh9qMVIyMwcdEtN1G/h4bXW1/WfyiM3ygr3ac2iGImMI965kmcuUbV1VAEatEhTE6m15LU+3FIoqb+LPhRGxanlvWTe6BaZUtpZtdXVM+kI+kamVhZoGU/H/Dm482Mfw9rtuxhZlGnUYIL67Nyoo2L25xkr0SZfTDJG3qN5XVPDvDYvhXfOVhTmbkR23iaUe25EcMHN8HWuR7m2Cyl/HJk8mbuQI+hpYi7BlIDv91O7khbBNGgJT5Lll4+2wdu0EuE5NyDQvQ3F5oWYJJjl6Lxda1DqXIMl69/D+MMUVJULtWLmRn1Emewo4gkPgkGtlJAw5ankZVCgtvadb92PUlbTO1x5/CBULce3k6QpyanJU+9ifU0N1qxfg+bONixeuxEL1m7G0jUb0TFnIRo6ugj+NVR8pLWLF43z+K7WiapRFVgFqVFrQKZMy0ElpIaojBCBKEVzMG18Kj+Kl36oebmv/8vKkCanaz4ja4n/1B96RTmwDDUx2s97wxkP9vWOYzSdJdhJixa3sIFjw+Mt6jukTBvlo+ALYN3Nt6Gucy4ymTSBj9p3OFhL8/QTdXV1t7qArx26ZoCtq6trbS6XvZc12wCPtpDOobV1IVbeEEPvxItkkrx95oz1zkoTtFC8KVBap2j9F2QQMZBG5sRQwiH1mVglp2M4vp+CJeNNTMIz19fzxmRgRGbR7rrhSIQtbJimY40ttxJzGfh91+8y6bx6fQnoaAYKSJhYXeif9Ud59Z0Fpk9dWeJqA2tytsxXMTkTzAaaADQyRIByaYqFCIDeOPzROYgIkJrX0DSaxzQn6J/aAgshQ2s5Swb3W/gMV/kmsJtWJnOFAqKRuRy1T23VJLM0F06gXNcF35x1CC2+AZEF2xFqWYFyoIECqek2TjNgUdt6WPVTFrKTaK6rNaBUrv0Bv5KMkYF+PPX4k/Dom6SV3w9CZtZPAznlXfXgw5YdOxCIMJ+ss1xO4M28FtW4sS5YZtq5VryhVQPWX3pVlnRtNWt1R0d+DbCcouEgUrkMJrP6UDIBRzykOtELPJfyp1QYa9jZ65PKRIM6anD1se/D5/vQP5HFRGkYk+VDyJaPkutPUdM+Tz6ZANmFdeRFTXMct935HoSiMWr5BRtlDwYCMkV/8jd+4zdaXOjXBl0rwKbJgx+kwMzz+0LkIBo+1Fq23LoaQ+VvIFk4yXrPQsPy6m+yVl8AIc1IjECmEbiJFdQ5qsca9tYn7MLebtSW78C5wwQBY1HHSI4Z6dFQQ9O9/EgkEurjQ2dnp30vYdOmTbjppptx51134kMf/Sh+6p/9M9xwA7WZQJCMkTPBtbQoiIozMJQw6j5Jcal/zYj3jCmZXtsUsHrP+ruknVXOmSY9503zkxdw02wJFLMYPXeS8JdjWeSpKTEutvJlfUTZhEzBqHx4IlBkbnP2xXQPEtSgMNaHgeOvIT10gczO+NVQMH5NmeEL9gvwXrikL55Lc2yEJ9iBUqSdLX6CfoNIRMIELZY76yHgV5myzPPjKBBwOxqo3RFEFabALxgO4fTZPkxSa1OBK7X6iaZqsXKvR9X7U8Gt2kCIXD06VyW9MzXsN0MCCYGMtmFau24dNhLYuhdqyZjuS/sXX4nH5Jnhsv7Ee9ZfyZsyH60huhSdStKlxaWhjDDDVkOULRQJbgQ2haPy51P7hitPtGebjgayFfd6VJ3HKe1f6T7Lsj9N98qpP6MZ/CE8fmQnHj96G14586s40f+31NhPML4i8rQCmjsWYe2WXdAn/nxBbaJZZhvk3xiMRG6vBH9N0DUBbD//8z+/icD2HmpCMa1vy6Q9WLxsE+q7L2B4/EEq9nljphxVdgm+TVUgNxlD8GdLX5hV68iWsPO5CVw5gvbEexCYeD8unqUgkoO9njCi1L46OtqxavUK7Np1I+547x14//vfjw9/+MP4GE3CjxLEdH3zzTdj46aN6FmyGHUNDfZ9TLWQYnJ1wFrbqriYnEuO+bnaVTn08nXlXEcpb2qqydWaPqH0O98OaATQ0rK0M0h7Uz2y/RcwdHgvmiI0eILqJ2PZMAwfwchH01jTTawszHmQSY5j4Nh+nHj2ARx65Is4/fTXcf7VR5FPDhCgAwa6EhLNubMvVzFRBZ/WS1KqrX9SJpIgV3HxnLir6TfSAMxIplZ84eBr8KfTiLFhSBEk1cQImLXLbjweAyNiWJdZsQo4U1eQVMFoKlUvzXyvXFwGi8vntpFnhVQv0qipiViY35dY2AJzAUTPwoXYtmsndtx0k32/oSDEYr3Y1uw8V3mqzrRP3aW6rhwrVXyJ5FflqlFSxRGiKRgNRTCZSyOdz1LbY6mqblX+zJ/0wiL5U9qg7r1ZUjwj2RTODOaQZWLKgQHySpqNXR+Gst/E4Qu/g5dP/SZSpWcZg+q2jHXbVqG5fQ6yOTY+LCu/z9ueTab+1b/9t//2rkqws54uc84sJX1ar7e39+eCwcCd5K1wqZBFMFGHW95/C06O/S+MZ15gS0phocBSdyGTURgFBhWuqgqxyATPFB31YZVQF9qJFe2fxMWTRZw8dgBbN67Hzp03YOPm9QS1VVi0aDHmzJmH5rZO1NYTuCIxqulxMnU9anjd2NKGzp4eLFq9Gpu23YCdN9+KeT2LaaLI3KIxZoJlUU+hK29Uha8qjO75FKf71QOzYYLKGwIz8bfNSVJ0zFMkGkZyYhSvPfcM5tTUYvniBcwx86zVEsy4/IpcOC6s3S88i6ce+DoKw/2IBf2Y3zMH6eQIRgeGkaCG5UvU24TOeNiL1toQov5qmbr3ZX65UJljglmB944MSaOOIlDKYPTMXpzc9xx27NyBhvY2agUl+AtOqFVv2VQGx/ftQy4ziQjNO2m7sVgULZ2t1B7akRyfsC2uJfwSUpWrdrHQ6Gp9XQSRUBSZjANV+dFz+18BLfeBas0YpLZJM7JnyVz83qf/KdbNb8TwWJLCy3epJQlsBeJ+pl+9YorNAiSYqKzmL5iPm2+7Hes3b8X6rdvpnxo08ystSjGZdlSNU2FUgFqNj0aH9b1arZWdyJTx5OF+HB9PsrzlmdjIxqojUsaKnnk4N5TBgVND8LFxVeNRYmNdJOgFwUaT1ykCqMxepUmapIvjSlJutbOyJpSroS/kPagJlLG6axGQfZ5pnmTY6n5Qj2Ge8Z+m1uxHW9NaIT/N0xrURWtxdN9+5olg6il7SuViXSGXi6xZu+uh3btn/9y22Q5snu7uOT9FfvslVkKbjxVMOcDWW7Yg2PEkzo190TrJS6UQtRLt1x8ne6eoNWixdpGVJnZVtYu9HMOWi2JaMVkNWmIfwoKWe8nM1AKzaQJDDOEYwStWg5q6BrpGNLZ3Ys7CRVi6arXNuVpO83Pl9q1Ye8M2rNi4EfOXLEVrx1zEawkCoZiFLKb2+13fiZG4sELujIJtxytJz17v/vci+VcUaml1rn6r5uYmFHMpNMTjWLSw28wltf6WBIvcxSDhS6dSOHDgIFLZAjZs2U7T/jZsuGkXwvEEDuzdh5Fzp1FDkFG5aKeQlpow4tQMtf7TAVo10Iog81RazLlBCs74GPoPvYjDzz+MZUuXEth2Ia20UqULy6wm50kTyaRTyAwPYtnyZViiDw8voSm0Zj3Wrt+gflUcO3gY6Ux12aLi0bdMS1g4pxm/+PMfxsJFC7Fn3xEKu6acyIvKX8DptDjVvOohSMBcvlLLiLbirh2r8dG7t+HWWzZhwbwm1CVq7Duz0lBkoquPVj9ROBy0NN140y1YtmYdbr/zHtuZRKJj/WNm7hOkZbrbG1Wq1rEBA0GImh1BYjJTwMtHT+L06DBC1BrdQFYEC5sasbg1jNPHX8HF3uO26UF0cgDRiYuIj59HzcR5+FIDSHtDBMqICs9Cfz3S9umES6aPcctKYTl4COCr5i5BKPQcs3iSqWLq+CcZ8fhz1p/aWnsrgp459F5AU2MLG7gJnDxxgmVA2WLys7l8XTjsOfTss88edDHNXprVwPYrv/Lzi3L5/KcomKvJAJ5ctoh2tpzLtsdwZPyP2dJcJGMxC74cq2cSniCPRarwRWXLOZtdr5EkLYfiuUj9H2HvMizu/CmE/QswODSqTjSsWL8OazZuxuqNW7Bq/UYeN2LZujWYt3gJNYg5qG9pRU1tI8JBtp5aFpUrgfwC4gIKDFrLjiRM4hjFIUF3/Wm8VXHSspQKXYrhqmQmR+XchfF9iP6lYUgJs8m+dkLoDobQM38+WhvrECMgOfBRpNXQXVzSLoaGqRkEIli3fRfmUuiDfEerCJqoierLUucP7UP/icPIp8dRE/Zhjr52TiaXLvJ6abRJvbz90vPP4+iLT1MTPoBli3tw213vpwYStWkh2rlXmgaNWSUcsXAY+UwGE6lJm2gcTdTStVAjbkJnRwdOHT+B871uNYIGO9SfFQt58JM/tgO/9AsfRDrnwXjSi/GJCQNqqaMO1Fya9F6McW/cuIna1jas27IF67qbEc+fR22ijE1rFuDmXetw641LsX3zSjTVJdA/qq9/ldlINGMzNbR127axAVuO2973fkSZLla74IAZpsaqvjP14fJnZWLxViIn6T7bBGZVfafMN7XD3ScH8epQEYFwDSKFCcQnzqL54qvIP/cVDN3/F6g5+BBaTzyO5iOPo+XoE2g8+Txix59Dzbkj8AYTmKxpNS1uap1OJeu+YCFbfOTPIgF0fDyLhZ0L0Vw/zrw9zTqkhiATWv2BxQBBdg7aa9jIFxuZrQzrKYTG5gYcP3oE6ckkgmyoCX5BaqaFrVu3PjbbN6WU9M9W8tAk/CXaCR8IhaNRrcH0+QNYsgMY8P81koVDZurpY7vlIhV132rUBW5DY2wbakMrURdZinhoPoGrG8FyFzPaTCZspM5Wx1ZpATrjH0Vb3R2sZD8StQ1YsHgR2rrmmPkVjdciIEHUVBACmDp+NShBRcFGKHVUS03W4VFQQJWfzKzCNAOEDCcMNZ1GAqnMVJxYXX9OUC8/M9J7V93/Xq5K8ql4hCm2TIpXGplsbYoi6NVn7ejHwqweL8cxSXMox3cjLS3IUBq0SF2bKnpo6rR1taOhqQHjg704f+Q1jA9cwKJ5XWhuqLv0/mVivBIy3tM0gge/+VWMD19kw7AJO+9+PyKN9chSdfR71c9H30yTtEx90CbIBmXBouVYsW4DFq5YibkLl7KB2YxtN+5AZ1cnjh09jH379rKxcv1NoWAAd962Cb/xzz+A+ngJZ/s02boB9Q2MI5O2LbBtYIjha6S3lXnbsW0H1jH8ZWvXYeuuneiI5xHM9dpqDapACBZzaI75sXJpN03xHoTq5mA5tbMVK9agra0LXUsW47333INYnUCNeVRWWc4y+TRAwwtXHqo/++mWKx9xCa13A3QxhZflc/7USZw7tBctwwfQePBrqNn3LQT3Po7MsZfhSQ6SP3Mspzy9y7HV1H7z+n4sK7NvzmqM1Hdbw2rlXonLjmI6HVnAVsb0b42BP0Q+TqI+5MPilga2gQ9TZias0c/lfayDhZjf+Atojm+nJSo+DiHDvETi5CGa/WeOHaWsyZQP+KW1eb2egwS2wxbZLKVZC2y/8iu/srqQL/1CLBpc7PEkvLkizaDus4jOe4pC+IoBiIbTC2T4muB6rOj6VzQr/ym66j/ICnof2mvfj9bEPWhL3Mnz29FRx2PN7WhO3IL2uveivWEXAaAO2rRP/QpiSfG5NHwNNjhybComNrnVTwzKeNVfpU5pmWTup2eOmW1Ey8w/pdKxedVVQeFKYOCT73H/e1HVn1jalnsxDxoUCQqqKKjJiTRSaWdeZTUFQUBsTTlzqrTxNzGRskX1RHKGpAGPAP8zHP6XNthCjWlOdzdN3AAmqRHNnzcXLa2Npg04qrAPw700ssvjqLbM2bgdm3bdzMYojFxWfT3UMCx6V276eSmcVIysj0mz3mOxBMG0EaEETXoitbSETCaLvvO9tkljU30N7rl1HX7jlz6E5fOabd5evHsjirVdrLMiOgli9TUxmk5svurrsHDhQmzctNm2g1pB03bzzptR39SE0shxBDPDBNog00DAVCL4py2zx7IenJmgYHujiDe2YvnaNbjhlltsBYgatxLLUgNYqnHlVUlndoxxlCdDGN1UXnmq/MqoKPkKvC2Xw9DJQ+j/5ucQ2fcgaoaPoIFamya7ePwlFIWCAkANzNDK8LElUGz6VmnBF8Vg4xYk6+Zb35tFRafnmuekCbeWFGlhTJTmEUayo6gZPYaWwRcQP/wqaib3oqbrKIjmLPscakLrsbT1tzC/6R4CvabqMK1FP/MocCyjpi6GC+fOYOzigA1wFMulWJEq3oYNGx7evXv3rNXaVA6zkn7zN3/zn2ay2f8YCQVbiuUwkBjBnC3PIdx6iFqBkq2Jo1mEPPOwau6/Q3v9TlZMDMUc/VrLRT8UfgMd4zAxQYXbJFBkUDP/NEonr7wt0qv2+hXknlb9XPn4as9VX28zMe1VU1RUILj51bFPQXrqpZP42y89gdqadtQnonRB1NUkeB0geHh4jNncpSC1gIamGmqprQyLAsjwhH3Wf2bhFxEMagJnERfPnUILmbyN5oneFWhLdFTCIpWClS//j2bTGKN5ky45c8mvHvYpZOY5yUxXkvBfoCD9Q4CdU7zMWJAVcfTgPrz6xBexus2HaCSIhTQjWxIB5MaSKIZCGGndiXR8Mc4ePIC9zz6Ngf5z+kgJ61e7Q4URq6nFsk3qVthkO/wW8xlEzz2J5vRxYinTTx5S7M5ELmI8MgeD0bWYRBTeQBh1LD99Ei+bl3nrt4zaQAzfEviKlBvVhe3JRicz1kZJK5WjZcca17R2ju8fO7Ab9//P38fFPS+jlB6DrzBGUCOQMFTXpioSASXvMQidRajxpsJt2L/hp3Guewsb4TwCqit61QdmfJIHfduV4BPEGBqHzqHp9B7UjOxHdHKQADeCXNqHbOMkbv6/42hYyjLM1mBN92+jI/FxpjfCxkEjsS5vVPSQ92QRoXyceG0vvvl3f2t9q1oWlsykT9XG45/6vd/7vb9SamcjzUqNjQLm+9KXvvTBcDi8w+OJhPKeYbQsP4z6BftpCtBWKtWSkSbY8oewoPVn0Fn7U7RYY2QHihYFSqwm/jDg4omYTkxorZFaXTGk0IstohhnqpZklTr15NJFJTxdyb8CFk31Z97s39tPJkASLBefn4Lg93swlMrif37hWdz/5EmcuAi8evQiXtx/EY89fxIPPnEA33jsNXz5wQP4wjdexlgqhY3rlxD0YpQ+BmKFphAZZiV7lHXGQ5CIJnDmwgTOnp/A+AS1jpE0NbMcMtTGxpM0ATMZJNNJpHM55Alopaz6lgiKsomYVqfBWsh2XT3YHQEA/yxKnQtkeaPAMk4QWJqDBazq8GBRZx0iqrdsysYti/4gkuF5yIZa0NrcjHnULn0RaogElXCsxkaot998KxauXkO/AaZLoVJ7HDyKWIEamzR1ZZB3bbVJsYB8sBblhiXwxRvgCcqEK6pvienXRG/mxRjGpbVSRJZmj0bmeapGUpqTEEfn1sfLFzQCad8YYJzRYByZyRx1a9cUFNLjTBtNaqbPRlb5jmm1qmMGxWBsFcJoTQ8uUENNx+r0DR836s4yKvBhluamTP26zADajn0DXYcfxJyzu1GfPMey0iTcIk1JFl0aiHcG0biwiHhkJ3qa/i+G3URQpMwwwcqTprYoUsUtbbCO2urY6Bg1t/PW0BGga0LBUMuHPvSh5x544IFZ+XWrWQlsIyMjt7BSf9nv888TH4Ubz6Nt5X4U/JPWqsgElbbWEv0Alrb9Oos+QW1N2oGGr9UsSlz0qzSRUkPsmv9VZzoRMXADKTEIL83Je4WZLjv+F5DRmXBOdVf4u+z/9e+/dc7SIqdOXSYtqHllLJcDxwfwV3//Ij01UWOJIBSln5APgVAUoUiNjfj6I3UU/iCWLWjETVt6EKXmU8V6Fz5PpCfQvJGRruVR2lTxs3/5JP7qa4fw+N5BfOels3jklfN4Ym8fHtvdy+MFPPLyOTz26jkMp7P2JXe1/dIEpblcSvsVZcbflGurKp2p8eGljC2t5miN+xHLnKU5pp2KWc+aLEd/2popRQ0rHWxm/dPsikXRMX8e5i9bisWrVmMJnTbuzBbU4CkCrXotIZQ8T2AbocbmNEqLl5qJTnLBGqRi85EmL2lKhGmv0jgp+NJRJfTqX7V3eLA1xRW8U/j2TH/CJ4Kb9gV000DSyJf7kC2eZNkfxkh2Hy7mxpGoX4RQqBEZtrpZArbMa0uTiAc1ygEe89TEzizYggtdm1lPBDFWmDQ57bLrBbUtAmZs4jgW7iOonXwC8dQ55okNT1AbGLAR0ECB0qqP0UQ9aF+jQaLb0RZ5vx4ySgcF6qdjdenE4tYcSs0nTCRiOHLwIMtZE8+9nnw+r/6Lk4899thue3GW0awDtl/+5V8OFYuZX2fLdlsgGPcXy5NoWHgWoc4TrEjtXSF2zyHqX4llnb+JmG81K0BTO4yzrEIcw1WdnjCbxnkO9JwTN5JVTeim/PQSj1c6/rf7jnQu7a16ftlf1b09NDVORSttwEP7oMijID1VLOGr97+GZ144h0i4yVrcsn0VKcPcSrJZduUCz9yAx9plLdixsRtBgpZT/hgu31EpKRu2vEoCTfUgyxtfvv8gnj88ilMjKZzon8DRc6PYf3II+0+MYO/xIbx6ZBCvHBhEX38/bto+HzFqJhrQsCIiWfolLNUbl0jXrkz51PybcNE771LNGEE4fZqmaZ5aBVOnh9S2tQlmNtKJHIFB9SuNgxYjAStEsIgQ8N3WPDYlQ/XP8AXUifwgwgQ2i4iF5OLkf4adCcSQiXfZlAoDZT4XQFua9acC0hsyXXnPgEAAqB+vqwNawDjj70MqdxQTmZcxOPEoLo5/A2cHv4hzQ19BNvwignXj9FcLf7AL8ZoONiAaIU4SPLSKxsWrfi6Bsj/ehNSS7Riq6da8aMYr/Cf/EnTkr3HwEDr2fx1t555DiA2AVq+ItwV/fvr3GzM489afKKJzawKNzbvQGt5RKXer9UoeK3nlpfIk/grGghgfHUHfuXMIESxz+bw/l8tN3nTTTY899dRTWo84q6iSm9lDnmB+EetrrV/rcdRaRPIIt/RaBZe9KarrKVZkDxa2/xzqIpttsqKWRqliVHciq6grnKRWD6vHyrlaMD6/dEunV15e4Yyb6Ox6avhT/LxtrhKXLioHEyqZUlaJZPBzfeN4bvdZ+PzUYHm/5NEKAIK++rpK0nLoPNJS9AKFk5qPhEMts90iuSyqTJVP1++j756mMllqHEAg7CNo+pGIBlETj6CWpmI8EUQ8FkINW/WaRB2ZP4/TZ4apWJUo6EwHQ9HP4lHQjOf1nMxV5VHajshvJx7kCgQobWFb1vwx5oF8ITXV9rijpmHAYtqVAIz5oSDn84yXDGFaOwPXeleVm9Z3etkYyGlHFHW6G1gpv0U1nH6abX4EAz4e1SQyXGldGi2k09QO+/4ri1FO94vlUWqFZzCR242h7P24MPHXOD70Jzhw4Xex7/xvYe+5T+JA37/BycE/w2DqQepuR2h99KG24zQ61jyNutVPIdKdQtuyTWhfcStibcvtK2QFpllWbZF5i7XPwapELeYXqNUxQzkPtWzWi7Z+rx96AQv2fR3LTr0Cvy+JvFQ8gViO4EhQVLnKPLaGSmVqHXkEPU+GeWe58Lm1aHIkqy1d8qc/FXcgHMHajRsQSsRZH0VtwR8sFApb0un0rNxGfNZpbFs3b/sJaiLvD4XCsXy2hPaFjaiZfwaZ8rAxbMTfgwUtH8fcpo+iXGhgubNloprtRiDlSE4635RzQuwq9E1T9X07/SHe/2GoEp/xmp0rTjoysM0fp8r16AvH8fUHT1JjoZVgy52krUmgpadIwOWTYiEhp//lC5uwZd0chCjEBpoKmz+VojQtMbTMXT9BYCyZxyNPH8eFIWoDLOuqHFhKdGSaDJTIUtmMFwto5q5aoZFLhUV4sPphKmQSST00v1eTJcCFQ+/SONQJHy6nEMvKFNUgnKtrCaS2t04G25GPNlNY7YkUTAPSSspcWEyb8Yelu4Rouhfh7AAFXenRc/kUhPmQ9nswGsiT3yYZzgRDGWX66XjMl0aoAQ4hlT+H8cwhupcxlHoKF5PfQu/41wloX8GFcbqxf0D/2OMYS79K0/Mc49EHUwiEalfkCDKmM7NefMFhxBoH4K+hpqZdW0JtCEbbEA4lkMtlkJpMwxusR9vaJejoZkLzXgxSy5tkeJHJi2g+uxc9+7+NxqHXGG6acamcJQkGSxon44WupK2pPH0IN/nQdQMbqEQPTdHbmHkqBvYa37Cycs4pBHqHDRTBPkFTf3h4COfOnUWQAF8qFmNsTEpr1617avfu3ZMKYbbQrAK2X/jNX1iCXOmXggH/So/H79Ws6RvvuAcN7Z1kAqAhvAE9TT+Dzvq74S20k0lVVfpZlVyqkB/I/TDvTY3vh433B3VT49G5CazuUSTJzCMTaXz+Sy/h4Kk0QtSqtEa0qsEIgdy7EngTd/u/gsC2dV0Xwmz5yffypgDNj47mm/Fo1cEAzc+HnjqG/mG384Seyqd7RWmi8AiIKLLZXAmxmB83bmHYXire/FHnkU/zayBKkpZ1KU/mXDrlzwKmk84YKo8hlr5AYKOJRoEqE2g9NI7VLyVgozpjgmwv8OCy6SZlG0xTugWsNkfLmyGonUEoTTOQZWPpYpxWVnx3sHQBe8a/gPMTD2M4+RQGxx9GP88v8jgw/ggB6zvom/ga+mlW9k0QwMbvx2jqOUxk99HsPE7w62N4NP0Zd8DnJ6Bp7bDAWGlS8pQj19DYPUMUDwKxcUQaLsITIaAGIgiHuxELz0WxSADS19RuoIa87igCySJiozVoLIyhYWAvmk8+hNqhYwwrZ5uAektBanlqXhgT60P6stvNplIwbAz8CS/m7QrSGupCR/xO5p2AavmvOP3o3UZ2LdWOWPS2tvfo4cMoZXPS5H009YPhcHj/s88+e6TibVbQrAK2G3Zuu6NQyn88FAjXZ7IFdM1fgE033Ia6moVoTKxBa82tqCW4aaKt+lPEEMYcFYY2Mqa+nukyq8nMNGYlQOw7OIi/uO9lFAIBW8zvCoJ++Wd9TPRHPleJ8Z/XRuAWz6/H1rWdCAelsSlEci6P8stX3Ot8KcjbA8OT+M6zpzA4XCBDOzAQQNlrJI0YSpAAaYpeJMdG8J6belBHc1VmoKso56ojfpVIL5H1d/K29fdd8ldCqDiKELWTUHHSpudoHaRXaxy9IWRj81EMt9C3fgzShJHQoX31+K6mQWg0skiNfzS1G/0j98OXOY66YpgNgmJRX53C5HsEoCFvH/anv46xwl4kU6dpXh4w7WwifRjJDF3uKLWwE2x/L/C9MaZPM/g134z5J4ixtCqOqhn/258hrcpW4iY/hB3LO9MoM1ADFSWeB9KI1k8gRFcO0pe/FcFwJ2o746hfdxrh+UeovRYRHQ6jMeVDK7Wv1lg9oo2t8EXrmIYAS7+AYiHrRnNZDorGwMoaEZraOZZvoITunQSzSDPm1t/FlEWZlsuklKluqw2PnauwWFZaxTE+MoreM2ep6Qepwea1r8Cx5559/il7eZbQrAG2X/u1X4sUcvkP+/2+nazSUJGVtnXXLrTNm8enIQpXG3zlJha0j0yqfhHHyk4A7Z9zOr+u3eWsCtgCFIB0vogvfHUvnt/Tj3BCX4In4NGDTC2RgYiu+d80GwJbtljA/K4EthDYYpGgacTyI59O+5E/MjjD0ETZ0+eH8NBzp6gZUgCNyR25JOknrUT3NRk3iKGRAWxc34OeOXWCDnqiAFuYl991L192EqBqOiriZfF7i1n4M6fhzw+pB4waifz5UAg2IU1zqhCoM9AWpAkIvba8Qbt3qA9xiObiEzgz/DmcGfk/6Bv7NqI5P9q982hOKSZN0FX80uqCGChfxDnPEYLmJAGRYeiDKgxcI4NeloNAXRqYwrat3mlbGsAzudZHaD/Grz4ty3c1f/Kghsg1RlbSZF69p9FK9d9pfiYNbILUOML1owhECVAMJ9ROwFtwHJ5gFmHe80XGCII5hGIxBOIttnNxuLYHiaYliDe1IVRXi3I4Rojzm/bsyxcYidLI9AtEQ0UsuFWff2xDd8M9TF4N01BNp3OqLsmWciGSRmsjvgTwUDiI49TatDuL1+8J5AqF0m233Lr7qaeemjVTP8Rts4KKxeIiyul2Ggw12qCwoaUVrXPnWaXL1tf+XRrh05IdJ0gq9Oq/dxApv3TKf0ATkyhkx86N47HnjsMf1RIfeZCAu1JyJVUlJ3Y6aomSPt6hNa3yYXJHZ4Imxwub/0enOVrpnPsSmJQpJ8i8LyEQ6QWGIr/WVlJI86Ewnnr2DB8JZFzYourxe5LCoDDLjLSeKMYdTDQg0DgPpWiz7ROW1kRU7X+YmG9TVySBBorMiwNGAo8vR03rVRzp/VPsP/c7ODP6/2Gi8DyF/SLzTuguaa8x7UJc2WJD8fKQoYmVz7p8aTG43dcjSrobWa3kmTereXGmJkvaBeGCoj/ndF517p4K0VY7VImnAg3TkNQfmuPRO4zY3L1o3fwi4itehSc6CmQjtook3HUSjeueRePmB1G35WtoWLMbdUtPIdqdRHROOxILbkDrijswd+17MX/dzWhZvAHhlnnUbGPIUp6kzRlwWbyVBFxBulZeWc9KJ9NWogkrPVlfKGtoa0X3kh5qrQXyYIDKqncDjx949NFHpabOCpo1wMaCWcPCXBDwhShsZfQsXoJYLVsejYRp9w6p9yxrmTlVYdV/d+8d5PiviicSlnQ6j90vn8a5wRyCMe0YTODnfaefiTdVxU6zUOe4rSPktTZBLBHYzGrlEx3kDKzkLAz93LN0QV/rIghqbS61DudfKo96w+nP0mQhEFxKCIai2LPvLCZSrn/NQlKYFu7rO70tkhkh+Q/ogzDZSQxc7KdgL0Kg4wZ4WpYj0L4a0fnbEO5YAX8g6rQ1C5faHYHBQ61nOPUoDvf9B5wc/u9I0qxU+L5ygp6kxWWp9Wf5jsxI129n5iLLRlsk6UMqtoqgkiIrEp3TjzPp5d85GxSxuOXflZcbKFGZuOPVTmVsIGbnLP1KGA7sFEK1DNII1g4gXDdss/4D5RTfc18i84YyCDb0IdZ5FvXL9qFxw6No2Pod1Gx4BonlRxBfOEig0zLElahbchvaVt+L7vUfQtfym9E8dzGtYmmVNFepJbrflal0Azwuba7/0T3RBPdgNI6Fy5bBFxC/sa4D/oZCobD52WefraWnWUEqwxmnX/3VX61jRd9McGtR5UaiUXQv7EE0HGXZsgXTSJqZoGoQ5CoMo7J+p5G4ms61thQyXqQmJ9iSaq2rtm8igGnJGNVfmUK2ZRFdgQKpLyRp2yB936AxmEFHomD9Z9UwpUoY/5KM1dkia/5T2VvAZCaLUoaxCTgpENWZ9qoLCXCZupCbxc+AijlE2SANDUzgwLEBgo/68Hi/lCfwKOH24iWqAp4pM3SWr5APo+PD+JP/8p/x27/8q/jCfV9D2tMMX9MaXMw14mv3P49/85nfx5e/8kW+n+O7TrPUl+yzhYs4O/RNDCQfJmiN2NpO/ZRWfW+hHMoRJZhW5kuCWyJfac803oSH971+fX9BfKbE0OlgiZZzuXZQ4NJq2lql4Ay0GGb1XvX+leQyrNHRSij23/nniXCOWqCmt+jbttpBRDCoXZAZNP2ovDUqSbhl/ZS8BOdIyj5gVE+TtWHlC9ToHkfzxmfQuPoVJBafRaR7HP7OKBuEtahdvIPA1oBgMEoEVTwu/st0Oe2XncCW6SBvBTwhdHTNQ2tnBxuePPxljzeTziyenJzcVAlgxmlWAFs0Gm3LZDLz/X5/KJPLo7WrC81tbQZmU+c+qcBFOn/HOpWFMT+ZzUBLO/96CGDSJHifZZaTFkX501pLb1nmuz6g7EWG3JkrZNAZTmJHxziW1I+RSd1Xxy1cCRSPBi50Cpuc7ASVGp4+26aOZk8xwMY+T0anBuFJUS5cd4EEwKYG6F3+0pki9h/ppRDl2R6lmTRpdwr7MkzIGdk77qgvq2vd5slDh/DVv/s7PPDNb+JTn/oUbrv9Dtz6nrvx/g99HL/6yV/Hf/sv/xVPPKSdKjLW9yVNX2lPZs5iKLmH52mCVITpIhAQpA14haI+mphCUjaS5QLzot2FmTbdocEAf1gf4uEVy1eFal9jJ6Ar3QY6Akfl4Xs5xvG6969wlTBezy/jUD6q9aBS0n3NORQUOn9634Vh36Kgea2lX9q92B8cp/l+EdG2g9TmnkTL2sfQsflhdG1/EvVr9iM875yaIcQCc8k7BDaFY7FMddJRTU+9wokE5om6WixetoKmsYDewG9uNp/d4XzMPM0KYCsUCndSY1suwdDcwZ5FSxGNqUNTybOafZeqVOUwaVICFBaYJpPqew/23Ujb5qaAkBiW2lvBGyag1IKNOmry41jTmMLmrhQWthUwd24jwpEoW34n53IM8hIHC9AkWOW8F53xIBbUJxEqUDukH9MV1egoTvpR3Yl01HsCEE8gjpf2nEdyksDgz9imlyU/RUppVyBTSXErDXxV+FdOTeKlxx7HuVOnKKwFnD9/Hs8++wyeePxxvLR7N86cOYVMagKjA4PIZQVsDJtB2ry5UpJm0pjhkjY74H9n+tGpP0zxWNr5ggCPqigBTpN1CWjS3miiu+fyyNtOcJljHok6zul8uh3TctU9qys6pU0plRNPaDTnmX4AAI5iSURBVLJxsag98GIoxCZRbryA4JyDaFj9HNo3vQhveAwt8eXUthLMq7TZN08Fhe8NYMGixaiprbM5lLwTzWfzi3/3d393VnyHdMaB7dOf/rR/fHy82+/31egzeInaenRp0EAmkzHVu+4Kx39Vp51kg36fff1JGk6JJqB1uJczdl0k86VpXhVLE2gNDWFL2yjWNvZiYUcBu+6+HSu33Uzzjea+gZNEg64aPn8SbGkB2qwwFihgeXsaPQ0aLcwi79GXJkJ8V/O0XANUDcc2HFAHdTCCk2dGcKHffQPBBiM0279CjMacySedjbyZkBQx0NuL5554kv4JPEoNn5kzLVIpdaw7NDSIs2fOuDlqmmhFnvF5o0xTwNIvMBBZHETtYr6EaKSBWlm9pUnz/eBNI1dkGsP6yth8Ngr1NgFVk3fNMVivukB+QAB4u6naiOiogtT0GNf1wEsVD13RoxUjacqSl1pahA1dBqXgBLmiG42RjQR1eawMIL1JpyLVQEKips7ALUtzlDzgp9uQz+dv5OMZJ+VqRikY9G4Jh8MbSiVPKEczdEF3D8GtkZobzdAcC5KtsKyHqnvHk8qgUg52yvKpjSdodjpNR1+K8iGMrH37oYBYcRQLosPY0DGG+Y1pLFy1CLd+5KNYsXYLzdAYNRWFI3atkotAICCbSMuLCvTUtXghFi3uxKqODObHh1gXZGZfmCCq6RJ6R1Ao8KJ2xkrTXmACuYtjkzhxuo/gGEQgRAFivZoACoQqJOiS/iagDgiBCjkc2f8aHn30MQqoplVMYVNGJbBSHKLe8+dw6vgxhGRRKRR6jYY6EA0s0ICxBI7p06fypJ0RpPI++KMd8LWtga9pNUqJbmRDzSg1rIS3YwmeezaPR7+QhycXh30ikPZgmSBtU0IM2JTXWUKuqkgqC+ZPjZsc06u6L5f1rYgCfNTcA7zvl1bKeivlPWhvvJGNYje0cWZ1tcKbJkankWVvKIIFi5chFKbWzzgLhULdwMBAZ8XXjNKMA1symVnu8/kWkNE92vG0a/48BGNhq6Bq4qr1966jk3xNcZ6AF9HaIIW4AE+Bgkj1qsRjHvr8RxrrG8exoXUQc1sK2HrzZtz+wQ+ic64+8qJl8CSGIbochxi9En6lAgr5sn1rctdt78G6tYsM3BbE+hGiCZfz1Jjmo51AHOKQqbScy0eNiWmpCfnRUBMgiKoPSOGqz4re6KpxWhro9OEQTarNTyTxza99g2CSM2By2zPRizSTCpn2xuMFanbHjhxlbhQWtUsGGAw2IR5aTqCsJaC6vjHFq2+C+gNBZNJhFINt8LYvA+ZshH/ujYh13oj9RzL4X//vP+Abn7uAE3vCBG82DrbiPMiyYLl4CXAqFwtv5p0+nkw44TlBbcp9TRT2+UJsEPTtWPKGX8DMPEhj9mgDic2Y13o3y6/G6tjq3MrvzTmrB4ZF9RBNba1o7Wgn0LFRCgTq6G78jd/4jfn0NqM048A2MTFan8/nQoVCAY2NjWjuaEWBZoWUY5kmKsAp/PwuTeEwmR1eynxdIohYwo8MtaJCQHOUkmj1ncWWrjEsakliXnc9br/3bmy85Vb4EnVIqSGnJqRZ/BKEK4nX/KsYpg6o+MvlyojVNeCm974Ha1bMxfrODDoCFxAo0uz1SF0iatGzj8LkpYmqEWyvJ4+6SAYRmrE+BmqL1glwVq9TyJmwMvnKtt/X2ZOn8Z0HHmTsfgqMND/nX/6qZO8I9KiFjAwMQd9h0QoCTTz2eWoR869B0NtOgWYG6GzKAtMQ8EXwx3/4Jfzl576Bi4Mp5H0EP38NTvX24//59P+DV159EaM0nR+8bwCpsQD8IU2fITgwzpLWqsrEZjKsj2uGfyp3reF0H1dWuaqmKqYp81piWahOTIYI0hpg8uUXYknbzyHqXU/FmLnSY7o3QwpVeXfdBTJzgXBtAh1z51jjQwVF7Us3zdEZ19pmFNg+/elPLwj4Qzv8Pl+9GLW1vYPC02igprpRd4pKs3J418nxX/VcraT2pK8N+lFbG6dZwXuBPDrqM7hhXgqLmwaxcu183PHjP4Pu1ZuRpUlWyFATpiBo5wv7TqiYfmr4FTeVxPjCB42AhRtacPMd78Oqhc3YMK+M9sgYNTN9TEcgSaEqyYV4LUHLYU6zD8Rd60bgY/pyLHdlXNI0JF0l+wzfE488gnF9aKaS2StMUZEJLoUqHLJPJC5bttRC1QqBgKaW0LxqiC9BItzl8seIZSpFIyEM9qaw+6kT+OQv/Sv80s//Ev7sv/8P/Pc/+lPc+d678a1vPajteAjCfux7No3nvlNAMZtgEgTLWqbFSGSSVlJt0j3bHMlWU5TTzDdbMGl0Rc1jdJr8vKYPo6P2DpSYL9viXI2jK+bv64zsgv9k1vPdYCSC9jlzENEglAO31kRdYg1le0axZUYjT6VSc9iSzg0F/B7NvG7q6KZpFUHAG6BZpY5mMSUFplJh7xJpSllIYLW1jT8SQGMsiLpCH7a05LGrbRSdLVFsfc/7cOs9P4bmejYWKZpoJR9NQjIzw9BHSIJeirDQ5gqaysrOSdvR1xA8RS/S2RJq2ruw8673Y2F3HGu7RtEamaCGFqT2o2U8bM2lRnqyqCHIblpUh4VztPV4ZQ6ZbLmrpFFahqYsSAMdvTiI79z/D7zWQIj6iQi+FJiq1qZjPMF4163FB+59P953953o6OhAPpd3O/ZqbIIgFvLPRU14PXkpasCsfev8DOL4bh8mLniQK6bx5a89gN/4zd/Cb//2b+HwoQO2xlKaUJ5qSTHtwwN/MYrhMxGma9IGQzTZOYAItZYZFZvvS0UCmLan8iDMtDL9mpScL7Gefpza2s9QtupsTzV9J0I5qRTt96WqxqzvIbCkUco4TbCpbQ5q6ltZzpoXWOpguLdQa5vR0dEZraHMZKY1k8kl9PHiEJG/kWZoOBqGvjouPcItqr5aDN7hjkVSddZRz3uhcBmLWyexub0fy+r70NVTgzt/7G6s2boTCMSRyuijuOqHcQqHSlc/9/3MN+5fsYXp6uiX1iSNjO+nJnNobO3Cbe+7B4t7GrCmYwzt5RGaORmkgtS6vEH4CRwdtePYvH4pExgT1sBPIC3IjKmkv+rEhFKGijQrX3j2GRw6eNBATilQfDqXlVNTU4NVq1bhQz/2Ydz8ntvR0b0QLXN60NQ+10b9pIFqXpiBpCeBppptFOC5yJeS1OQ8mJyI4cgeD5LjEmaBJWMwjU7ZU3w8Ed8RIP2eMIbPlfDwfSl48iEEaeLnCRhFj7YGUr8bS2e2Oh/5olDDBkF9hBnks160Jz6Bpe2/Dm+xg9XIciprxQUbDmgFBkHbSvuNnQpKGrD4pjo6Lb7S16xauzqRZeMiP/lCsWvJkiUz2s+m2pwR+rmf+7kAW8FNVIc7s3kKSlsL4o31JkRiNuuHmcJ479IUqnCatAtpQNoQcVFnEPM7gE2bF+Oej/44OheuQForhor6bJrb4YKw5Cqc78qM5cuVwL43qfw1mujmndHUoHc/NYBUwYO2eQtw8603YPmiGNbOSaM1OAhvYRL6eHGinMSapREsXLIAKZmn1HU0wVerAy6lX0cJCYVDo6hpIs6TTzyO8dExy5sWmvuYdn1ab8OGDbj33nvx3jvuQGfnHHTO7cF77v4gPvZPfgZLV6+lmcygmER9Jk5QrXTXhTegKXoT01sDbSx54fwoLtIULeTEUxLqAo8VQLSyILga2Os8Z+D2/LeT2PNYlMZpFEyO3jB/jnQ+Gx3B2JOk0jZKgAujs/4jWDnnk4gFF7EemQkBnuqEAG4fqPkBSBqzYrCRcJWZ+C8UwbwlPfBKC2RdktNWTE5M3nHfffepvZoRmjFgi0QiMaq0DX6/z691iw0tLQjHIxoytudOoOz0u6rtXeecTWUgcPnJXJ1zZR7egxve9+Pwx9tBpYpmGE0nFqLzLxAUI/KCR2lAajBsrteUML/bOUaWExNry2qBkQ6pTA4Llq7FDTfdisXzPFjZlkWbN21rGuujRWzatByhRC01JgfABmSkS2Hzn9KklQqaIHv+9Amaod82P/r4SX19PbZu2YYP3vsh3HzLLZi3oAfzehbirg98AB/62MexYs16ZjKCtDoXTZu0VCp7dEyHpxFtidsRDy4lXxUJkNQs2ID6g2EHYEyTpi3If5UqIfCX5SGP9EQBD943hvH+KBsHGtoEA/PFd11Zzj7nlQnKdJaLPrTV3IFlHb/MslhC7UqrP/LMrxZHuV2VNaBjAMdX36zTf0Wlf0Was+KluqZG+6C45rQVqdoOjQ5HR0ZGZgxfZgxRt95ww9ZSPv+P2SJ3gYy2fMMmCuc8qwx92chaTStFCsS7KtuVVCkXCaRNhA14WXbz0dbZxXt+ttLq7qYnlpt9qNdecOXonLun45sr28vv8p91EaifRSafQKuluQN1sSgmh44jTM1phBrXysUh/Nj770A4EneaGl/1CkwFKE4sjGx1AzU8dW5//Ytfxv1f/RLmdrRj+fJluOkWAubiJUjU1aG9ez6283rjzl2oaWt3H7NmMNb4KU1KI39Kq61HpdAqlkS4h35yGJ18BT6CWG35RkwOhjE2Ni6TiRIg60DanmtFrfuDeZLeoQENleRwfwaJWAuWrp9E3oDANQazldx8Nn2acikWt/8iaoObmCeKepmAJ82Z5SVcVrnZdkU/MKmstJrDreJQkWki88DAIAbOnkWYvJEpFo8tXrToKWptM7Kz7owB2407drzX4/XdS8aMhSIxbNy2AzWNzWQ2CUGlRbBCdwJl1+/SFaQycWBDE4mam4BDmhTZTP/eFjJYYnza7kijatobjzoAOjqbEQjkkBoZRCw3gJtvWIFla1fZfDqrRfVhqR4pCQZwvKmkqs9Gnw1MTibxd3/9V6iNxbDjxhuxfPU6agEtmL90KbbcejPWb78BDR0dZnLm8zIdFaqA2YHzVP4QLFUmaCEY8CBdOIaLE89TsxsC0u3ojK0gmBYwNHoRWQ0YMA0SUHvX0lgBYitGPQijf3AUu+6tQ9lPY1SbAFimZqvTSGjEPhquUdBSIWHlpIqz/NHP1PL6gYkgpnpUmOIHlQWrFMnxUZw+foJmOyEv4I+FQqGj3/jGNw5W3ppWmjFg27Fjxxa2kjdT4Yi1ts3BsjVrEIolrJPZOo5Z8iowp128S1eT+NfMOD+ZS5ZY5Wcmn0ndW0uXQ6xoK5IMOi1l0oSmApvtlq5mm36SHjiHrbfcgFhjOzUhauBTkmOCpQEEIrBMafVvaZNFcaKPGYkEg+ikyTm3ZxE237gLazdvRrylhRqaF9m8RsqpLdJ00ricpcoAzp26g9PABGx+f5GgdhinBj+HkexuBKKTiCQETD60NK1AMVuH4aFhZHM00fiKmfYmsBYUyWCc9z1Ipbx4/083ohhMmt9LXmYlMY+lWixs/XnE/BtNpmwen8mSSsgOPzwpgMr7pnEzbG3CmU2ncZbAVsjmdK0+pRceeuihl5zP6aUZQY1/9I/+UU0ul5tPJopqSkdLRxsi0dgUAa2Um4S0cv6uu9KJJITGZCbcAgmBzttTZibwdk59iMDkNBveZ5w+1qFW62SKYSxbvw077v4gaju6CUTa703m3NVh6UTh8ETh8FLnwUgUq9ZvxJ33fhDvvef96JjHMCiUGoUtZGn6lAhWWtakoV0F8Tr8oXIQ+GmP/5JvDOdGHsDA5FOVEcAAvDW9iC9/BaHu49i8i9rg5o2oo6krLcS1oQyF5y4wgaTONcjgwdiIVkJQW7NH/D9LnRb+hwPtiAUXMP0+06ZUfypnOcuiO/xwjv8cn7nyd2F7Ea+tQ52mFpE/CoVCIJVK1fDZjGDMjETa1NS0ghm+we/3x9S81jc3wB8KWP+LJmWK8asmxrv0vUgDABJiCaTXtAo38fvtoal1YSYI60ittfqiCnzkJ4sHCkGmyo+l69Yhqo8z26x4aUAVEKxIlfXxaAqJHM81NzfA36p1W3D7vR9BU8ccJHNlAqP6ijwIeoJ8Si1NeXWBWDgmVeZ0zzmZkSbf/iQujD+EM6N/h0zpoqKxeXj5IssoPoqmFa+icekr2HRDD3becBM1uDYDBIVxqcdO+ROIFiI057IY6tOubspLJQ3V+GcJOYBhI1Mooza8DgGvm0rGUnRlLj9250clVzaOJ6ykLNxIQt8qbQTyJYR8/vpoLLrjr+67b5G9Ms00I8DGCogWi8W4lstEohEiPU1QCqYmm6pbsloB77o3cpJUMViVYSVwPLHzt8+5OKv9WnYH+u6m7supzyyboyiZVkUQocYwtU5FarwEZnJup1oNSATQ2tJmfYWZjDqm2dD5AnymsF13dXXu1NSwqudyFg8D9QXKGMu+ipNDn0WysM/S54ReQflhOzuFLqB+/kHULT6INZs7sH37TnR3LUI8HLauEPlXo+FATPPWPJgYyzANSpOAgrwqfhWQVq6dpjd9TnFe7bTG2lMOIxFZRG25hoAsdc3HZyqby2X1Vrrq/0AwgJr6epv2QfJMTk4u6Dt/fkaWV80IsFFVLXu93pIWKGsWebymhimhKXVJBN6lN0OSuStKS4BhQPE2k6JQPBWnNFSd4ndjsmItp9npgd2v+NVTsb70S51L4uwjPdQ0KJfuXXtPy320nMm978hpgO7Mka7M8YZm2WfyvTg7+GWMpl8hW8kKMD3LPGk2X6AYsp1jyuERJBacRHzhHizbVIubbnsvdu18D7Zs2YplS5eitbUFNTUJvkRgo/Y4MpKmVqzF5Hy3GjlJp1ffmxaqxFl1tvU786jyj4W6WXZhm7B8qTxFrujeUlKNq9/US2Cra21GQJPs83kkk8ni8MAAa3T6aUaALez3e/20o8pkwnBNLQsixpTImKmYAPTzrvvhnOj17r99joJDoXlDd9U7U4XRnIVSPdKHu7B3q8crzp2vipNWRW2FzgFnHgPjj+HixD/wepKgpj3j1GBKc1G/nsZw1WcWtI+RlEL9SCw6itplB9CxMo0121Zix41bcNPO9+LWXR/ELbvei+2bd2LxkkU0h4PwFTXKSz4VGFed+vR0VIp4nE7n4md66Ny1GpMAIqEGKw+tG3UjxBW/l8rwrXOisr5XyjKNU2PT17NkfQXD4Zp5CxbMqXiZVpp2YPuJn/iJWKGQ2VwuFdu1r3u0roGmg1t/pw9xOEZ/1107zsHMFY7cfoW76h1ZqW/kvvv9q+PQvcs/01LkeD9bGMDgxDNI5U/xXc2EpzArDL7kPrNHw9LmeWlyKjU3fX3JN4bEvP1oWv0wapc8jLr5e9G+pB89q4NYtLILW7buws6bb0H33IUUYC0sJ5BO+bkOFJISMG2OGaJzP1dGtJwtn36PPkeoNbICfN3UCxJ1+uWpK9O30qmMJb9a3hdFTV0dcvkCgj7/nIDXu+tv/uZvWultWmnagS0WizUXCvmNLPRGDfXXJhIIh/UJtEp96d+79C59PzJmkROQVp2AMUd9bILn0lQk7FoHqf4vajJ8rukxPOUdzUaQlkdpLGqycRqxpn7ULTyChtUH0LjxcdSu+zbq1ryAuiWvonnREOKN1AcLaYbHdy7F75zthab70+YqxLhNM5PgKB3MUzTcylOa0BpcUoei+iYrZfR2kMqVKbBZDRFqa02NjaCMa1VCYGRkpLVQKFz5ReZpoGkHNq861/QJIBa2yjkeiyMUlLnAhxWn4n/Xveve0IlPzPGfzFBJFc9DvkY0xDYg6G2hryICgQCfCck0IYHCV3RTOLQ3mW2OScFXP56HJmu24EFey6Yik/DWjiPacQ4NSw6gee2zaF21G6HGYwyGfKslSXZ0zjpQKucm5dPo7MdTOaVD32uIhJrhK8f4XICucWvlWT55+XY4VQHLvsDogqEQGhpohRFU1Yc+MTFRGhoaoo/ppWkHNiOvFr2QCQMhRKJxtizqIBaX8pncu/QuvSFdIVb8iY3lCFjUVNpr7kZb4m6CWYhaQ64yHUYDEc6P03DcGkmNvor0KTwtcte3NrX9TpEgZ+tItftFaBKRphEE4pPEEvHp1Uw6M0xrWpokyT7Dp5xlYPvO+bspUmHzo42WHPJUzVK7/ZaT7TBMbVG794ZqaxHQduEFll46Uy5o/sk00/QDmz5vFgyoAUU4EjHVVcMm1k+hCiDp/7vuXffmnARqiuPNWLAH3c0/Sc1tB4XLa+tpRZdAiYDmjmR/OyokHuzn7rlHGrf1m5Zmc8E0VcSOct/9sxQJ46bDkRTnpZQwal0FfXWojS2Htm2SZml50zQQgrXOLZXm961zIsWtqS8qP218EI3XIJPRhGZ//cqVKxsr3qaNph3YiGsI+tVKUmOj2hqOaF92V1v6vUvv0g9O5JuqwFOICwSzmuA2zKn/cfLaXJpIWnVQFUHR1aJZdVWqXDMsd3TXFoZ6yC/F5ZyBoCSp4m86XLVPT3Du9Tkg1maePn+cllAj74fpR2uHCep8Zv1r5vi63FtIsoqVACfH+uB5GFEqLPlcFsFgYHk2m72R2uJbHOsb07QDm+0GY7GWEY2EDdyM1IxYRV0u+3fdu+7NOfIN2cdwheead+YpBdEY24762Eobbb+kppgXvvVDONePRgG+dD71ntDDEGRa3KW4aXxr1ZKd0YzO5saQzvUT7FIUbkJfgfJVkhnO9ypGkTkWw1vlrFxlCys+3gkGQ4hFNCpr4Fs3MTHR9e1vf9uNEE4TTT+wCcfysHWN3mAQ3gCZTpP7Knwn9y69Sz8oqf/I2saSRFyGY5HmWAwhfxNvquvjrecs11dnoj0zJJlR31kpz/wRzM1UTmI0tQfZ/AjPNTBCP/rqCp9aUqvuLSSBiI/gqu3G9LlC6zuvqaV8e5HPZzAyNoT+/v63ONY3pmkHNips1Fq11XMAkUgM+uSeFs0auqui+Pxd9677fs6IoiLAEqhpcEBTN2RylTQfklpKuZxHoThBj/qAzdVyVaY/8t0PAXgzDmhVYhJseRulWMlRH6BGgS+OPo9soc+0SF+A+qzKhdnk/ym/y2X5lrjKidu1JYAQrTGZyDRHPSNDI57HHjtFD9NH0w5sEW+kNpfN1QrMaH/bOj5ba2hzbSqe3qV36fuQ5IgsZAKtNaTaH073nJBLoEsYyxzAWPooiuWsWXCVHjMqdSU6ngkMDAx/QCfzgu51n02jM+md6njP4/Mhg6MYTr/I/GqVBUHY0quCkqO/t0PQVJb8p28gaHt/DQxqI0pt5jkxMYbu7usY2PRJrmw6eXOhUFiphcYRobrmEFF9fZ0+2Xfdu+4NHdUD0xCEWCbX/Lm1pmXkPUfQN/4VTGaP2mCV65OSXwqeAFEma7Wf6gd1WsHwo7z/trlqX18GA2PPI1++aGVE1ZTl4o7CQ+uTnFKOP7JTmOb4j/FoWk2UwBYI+G2i7uRkGqemF9emF9jGx8dDgXC40xsM1tqHOsIheJj5PJlNA/Jv18zod+n6JJmDNt3bvholudUW4zIx+3Gy/69xfuQb1K4mTINz2kpFAq87qsqNy5ufspXMHkS2dNKe6K4TLf2rureQpgRpS9ioHWqHD+2EYpN0J8fdw2mkaQU2UShWA68/hHy+YNtK24e/qLW5vhEyJ/2oIt51VffdP/ub6r7rZ16uY1fNJYkCZX1rEih1nnvHcGbomzg18FXy1gDvaVkR32FBuZ9M1su/64MkNVWixuQHcqU+JDOneZUzUFN/l8rqMs+8lW5KWaoRoQnqI7DpC2OKdNpBhjQTcbIkyvD7AkgkEvAHAlYo1hnLv3fpKqqWyxSnPiLtvWX2++vZ8Nc7VcuE3FvmPxlW0vk1n3Yk/RLOjX2Bpugx6+ux/dPkXy9U3jMFruJcX5krz2vVlaix2iCKpn4wfzorlJPIFC7wWZb5dH1fVmZV95aSCpUHxmNFTKdBDDkj7/TDzPTHSFLhK/M+IrsBGmVTrYiOcrzzrqs6FUxFla32Y9h0Bu0yUcyzAqnzFsng6kOp+H3dcK4npzJgVl25ENiKHkgh8XqTGE4+h/H0HjNRvWX1ralc3HbehmM8m9ofdS0723+NedECRd4hP7ipU/oilZd5zmYnKnzBZ1ZWOlf5XVWeP7JjgJd4z/3Uz+ZGjqlH+5muaaZpBzYNgGq2jf20mJiVUf00hzGeyuJdmkJkEgqpx5dliRWsL7hc9FLj1RxAlWLe/JjIismlwV33NJVJHJAr1xoZzRcHaI6OEug0H5QcRY3GPdVb8ilOu9aZTOknnIgXShoR1hbtbOg8KWIXpYv8gWIckUAH/B4H7g5kBDaV199SkrnJ0mXgtpcKj8FgkE7rcd0W9tNN0x6jqsCrlkOlqxFR/cR3alGI+m6i5bvustMaPC3MZhmxlVZfUtmbJwPT/NC2z2wmfIGsOa9fe4XRLz1f6V4v3GvfidzRsbFm4GsOm52b08eB+UyOV25Vz9si2dNLljnygRMZKgv60n+EAKc+rSLlqxmtNTehtXYDcT1C78q/8qwycO9cXZY/ijMNWvKrGBiNzGJ1MfndFuG8Me0wM/3ANjVKE1IdVeZS1az8eXzXTXH8U28wNRCVlVcf+GU5lQJ9SGEPxnLP4+LkYxhKPYpU4SSKtv8WPVh5VtzrhnsNu0q+xDduTpdQnwLNbIeD7RS0ego5hU1+jL+m+Ldrgv017S7LjJdmnjClUGLj5mlCa/wT2Dj/f2Lt3N9HzL/CPm8oTar6vYhLuD61PN8qVyF9VMi+F0EFZsrtaaXLKDNNpJ6Bal6lpqqsnbbGI5He3LvkqFIWtiSGTOILjNHgOIiB1NdwuPf3sOfUJ/HK6Z/HS6d/ArtP/VMcvvD7KHqPOQ1Y71q5VpwV8HVA1fzwjzJOXtLHi9WHpn6dGGrCyxEPz+Nz3aOTP2W9chS7vV5/1bXlpCV5qLET5IpFlPJlRD0rsKzjk1gz5zNojtwJb74bxXzQRkP10SQ566+tlMVbxg6X6qOivamEeakJ+NU+tpmgaQW2mpqabL6U780Vy+NiMq+0C/WKi3htlcbCqBbHO9FVmc6u+c+EVrXkH8Ng6jvYd4aAdvq3cHr48xjJPI1U8TALMklNbQLJ9FljZpFK8dLPylS/SrjXsruUF/7YKmprIYmT+na00WEs1INEeCnLUGa7ClJ++KIEzwrXbHq6a4ssL/qzPEluqBT4izZPLBFaiWXt/wJzEz+LQLkZBUxSbSLfaLdglQ/LQksYVYKOpyrO7vyIbkqADshITKI+quPidremm6YV2D7zmc+UJiYzTxZK5YNqPfK5DE2GvKVCFVatvHcqWdZVBCwH225GO7zyRsHTi9NDf45XT/4O+lP3oeTrp/ZWQCAQNobVB0vUKV72j9JEKRgQismqonz9kvJovbYOrqjCRUJdaIzfhKC/g2WYpw8JncBPpP/XrnNrW6WmMj+erM3qrw1vNlBri99FRSFs+8+VS1E+V3+j3zrytbRJtuvbBjKVgE1+RQ7x7MREmsA63TTtMfpKqYsBn3dQhZBJp52K7MrA3KV+kHegs80AzF7iUTqItDV/Br1jX8WR/v9BM/QcAU1VxtZQo3vUWIxx+I7KUPv2F8qjBmwlD4XaNBoJ/3fHdb04/XNjcn6WhZgohubETjRGb+R10MqmOlalQnJ9cnztWnOW0Uq/YSmIPPWBeGAdFrX/IlridwKFBMFd33pIM6suj1fkmad2zsNb7Yz57FA52n8+Ez+TQcXX003TDmy5XIRV4/VoNwat81NRKxEqFGtd36lEBlDutR+/OsI9BDfpIdnCWZzqvw9Fz1lqZjEqcUHyN83NUoDnNC80ZYZlqHeLxSTSmV6GkWeDoakhZGg18Hx2XZasUweYN6eVaN0xCwrx4AK01dyGkGcuNRhpbSXzY+VAib/2nPLq5q0Jwov5HMKexehp/gU0R29hHgM21UWAJ83dMlpFHbq3ve5VDzrQVbCNaVbEVuLULGU6Ty9NO7CFbOMiLafK2w6bZdu2mYVgpeIE9Pp2U/PIc9W/8QAZWD/1M5IpbFGBN4eR5MtI50/AL03Nm2Trq3WRMlOl1VWBkOjlLSJfyGE0fZB+NEJG4LPyrDyfGq/im+qq981dO3VgWeOJ5MfKyxan86/gQ0vtDmpu1Noo7B4CvfNceeGaIqbZ8hUgfhAkSlkEAg1Y0P5hgvftzHctHyvz9FkO8Z+6JQR/l3/Ks/v/9jiNOjNp7loNKflXo/PFghpoamxsqKebph3YtNGkz6c1onlksmlqGZqeUHn2TiCrfTKiOXGDju6RmEPnBm7QUrMUBsdfIeMS0EpaVEzAsyVCOZvL5pxUfdeHVCxPYjxzAHnbg4wasRiKgOfiUdjVeF08l51MF+euFVJKrbx04nDbnLQzTTXwYy5aa+9ANNTN8nAfSbb8vY6r5n1WOMuEO5+aRlWhPtRSKkYIaHeho+ajCHjanLLkYV2LD7S0yvplVSDTSYrbVYERz3P5LK0zzSOcGfGeEUjRLIRSsYR0Km0doMq8CuWd4So6FDNtncH201HD4+qT0Lm2eS4jmTuM4YlXybeadCvG5ovmR7wj8KOj+eVBkJobAc+bRjJ9HKOTr2kdMstYc5wo6ixw67/je+rzqPbf2ZFO9SFSynTq/FXTOzudyLRcTV6TxsBr53SP4Fb0oja8AfXR9WwMogYMblDmSnepw3sWkHC6mk6RS5+OvEctvMg8NdH07G78KYS9i3nNfLN+xQcilYX1qco/r6fPKeU6Ov4VrxWLGrHNw+/3I5aI2/PppGkHtmw2Y5nWxMFMhudUV31scZQQVZFV7vXsyHVqhCuwxB+vrZVVnxhBpqQv+5BBfMM43f9NTOYr6x71E+OSeVx/knvbvU9Ty9QXlm/pNM6Ofg7p0msIR4oI+H1WvnJi+kvvKR36NoDiFugVKURVzcdA1rHrNedYDrZHG8sz7G8luK1GwFtrPMds2fOpTuV29b0Zc8oBj3JlfbGO+dCSKTVaAqtEeD4WNH8CNcG1BG4xUZb1RO/KF3Ps5oiqnnWcUibT4ZhmFz+vyE8aFCwUCvD7fEgkYkA3PU0jzYDGFkYxX7JNPUvZPIo57dUu4XTawjuB1CI7hqyYDAZMYhAClo8mpy+PU4Nfwfnxr8ATSNOD5gSxqsTw5s8dTfsi47uWUvvbU2vzZdA//hBeO/0fcXLgrzGWegUFzwWUvMMExJStOfX52ZgonrK2ZZd5KyBTQpQufdFJWrRbnuVINTPVzWIiH2nvfa2P9CFqAwkBTx2Trf4ey+QsJWnWwgQNdBAiPH7Wi8ragYQP9ehqvBcNsZ28DosD6PzMl4BMHOFUA+dmgqRdVviadZDP5+ly9uX9SChGXJteZJt2YAsUk4VyKZ9TAWQytMPTFCBTFRxdLULXnbOKF7vSiQdpSpaKAWoU6jujWelL49jgX+LY0GeR95yHNyBwUR+aPMs/GUjmqExJO5fjfZmrPBpjeZMYyn4Thwf+PV4++0m8dOaX8eq5X8WrvZ/E/gu/jVMj/wPD2ceRKw0Q4AibAQqRT31yckwDhQp0LmzXN1VNt9LxuvmaLY5l4/FZ6RouB7wJ5jFC7ZS39JyZuFxuzqlMZ94xvRWnuZ3Ud5gDNvo+NVslNCZuQHvNx1hDjUyz6kR1pTpyECc4dHUzU/WjeHkm3uRPwFYo5hAKh8utre3lm266ib6mj6Yd2PYcPtOLcuAJmlP9mUwaqfQk76oo+FMJXe+kuudPmZVZqL5GCVswxMoI9eL44J/ixNB/QRb74PPGqN2GK2UztXAUgvvZfXtkofJamon24GKjUTqPZH43BifvR9/4N9A7+hWcGfk8DvX9J7x65tew98Iv4ujFP8SFkceRLhwhiI7BH5R5qjCrGkAl/Kpz/2YvsTxsmouSLcefswbcr5qlqlNW3c2Zd07zou5lMzYEFT7Wv6avrMKcuh+nrbOkouWTZ2Ruy1n6HVU3PLCMTyMp9S4hygMBl0nM0RIr5gsIh4Ke5uZm73W9Nbjo8ccfL/gjkYNef3BAGls6narUA4unUiFXVvf16djUuiOZNBjSGPFpHDr3v3CCwFYojJGlNRig/bScP+eX5NQmdyRV+2bcT30cZKxiiMylAQU/AjQF5Hx+9c3l6D9Hc2ecQLYfAxPfxonhP8JrfdToqNXtO/MpnB/5Msq+C2auur6fK9Pt4rn63uxx6ufRoImZ9eRufanKphRRPXZlJX+Xf/aWlefMO6s/AoOnLBMzgFLBz1zUo6P2fWiiCaqlVKXqh3n1Dqma72q+JEMOIK9+9vY5kTsXGAMFamuZdNa6OUjJeDzSd+rUY+rbmDaadmATBQK0r7QBQIlaRWrCTeATF7KlulRj1w1VuLbiZDoUte0QGbBMVd1PU6NAUDt49k9weujzfHYOXj9NDTFviSaiAMZMlGq5VFlJZxSFykjYZeeEg//0pxjtpzN1bHr81BR9fvj9IYKXluaMIlc+jrHs8+gdvw/7z/17HOn/I2SKxxi/13bJuKQJGFWPs5NUbracSABPfsqXJ5mHFMsiyPyrTFx/4tQymy2k/jU3gq306Ryoj25De+098JXryQI+HqOsdU39cXV9BT8wL+KHmSLxiPX35nPIjVP7Z+NczGNfIBB+XMspK96mhWauFFgpMpuSE+PWyahcV4XHieF14gQuU51uQmBFUPOGUPQM4Vj/F3Bh4mso+4fJphRAHzUM1oxA0EZZqsD2Jl1Zo6rq69C5xXuVHz1X6uxcLEANQQMIfjY0nlM4efEr1NweYHqoOfqC9CewqKSfKeRbs9cxjVYGKjPesLWVvgzzl+al+iuZ34qf2eiEs7YjB9Pq98bQEFuHSHAeigYaaojcnEV51HE2OQ/TrcECacnJ8XEzl/O54vC+ffsu8vG00owAWyqXylBdzUjIR0dHqbZmbGddkQrouqKpNU/n8qfRT3IwgeP8yNdwou9vqJz12hPXt0UmodNHfn8ojeKqOCuRvg6REQla+hSiotGica+P5o73DC6MfQsTuQPEPb5sYbAtLhYdUMx2Ekgw0daI2ECIytSZSbOaLL3OoFOj76NWHQl2kVsSfKDGreJnVhIT5lptpDMZTIxP2FSPUDiiUUK7P500I8DW0tDyKnnv0WKhODk+MYFsjhk3rnPMd107L81u60PxY5Tm34n+v6LJdJ4mRpjyqOrQKDF9/gju9X6v50/Oup/YsqqD3eulJql5UzSPx9P7MZZ6jWCn6Sbyy//0rxTyatY6kfLiU8PBNPu9YZZtnGY/Bcx213Wa3OuVxYw75qBUICDrGw40NcULRe3FRL5Qw+N8zFbHnzUgBLbJtPWdh8Nh1NbWoK17miexkWYE2Ghvp/x+/xmv15tKp1UISVZewbrYTAivZyKSUDGi0jaAYxe+gKznIMFOUzUIaN4sGz2aGpWW7+3s/7kctuJyWpiWcUmCtJ00POMYz76CfGEYXgqdp6Ql2KyhikY5e0lAQI2nGOBZCeFAB437JS7dHjUqjstcvqtuponpEXixfB04yGQuoVBIYjJ7glejrsdA2rIleWraZz79Kk3xiIZs/HRZyvTkxDii4QDaGuvTtcFaFvz00oxxKUFtgpGnkyNjSI2NMyGsIFPD9buy2q55J76V47km0QaCHvtM3ODkC2RaDRYFyQ5B8qsWbKsfxc1dsm8d6C2ZVj+As5+OU9x3+6GQWLp4TXNTP+0QoWVeWpJUJsiOp08gU+hjmtThXnnHfLq8zE53ue9J+YvHWsyc8yDGG2J3ZZoas87VD+dlK/MD9mG+5U5U4Q/ndF/fH8thInsE6fx53hRfMG8+9Z1W/Fn9Vc5n0F0idVeQh5KTSaSosfH8JO2Ab971Y3edq/iYNpoxYCsWi48WisXn0uPJUprAVsiJwTy21Ko6F0eFdL2RRu38gRJOX7wfBY++1C0VXrPOXV4dbDhyZ1ewzpsir20MdaV7fe1P5qd7JqevCclpgq60yHypF/kygU0mKn3b/LaqIM5Skt6jIrM1i0puqR5Nia0IeeYjnxPo6X7BnNhMa0ptNI/n1aV+7vp759NGLvn8Csd7b/DKmyZpZm7ASJOmy5jIvYbR9MsEMH34WDyir927On69Gp0RquRbadLc1OHhYc18QDqbGd9/8LVpBzXRjAFbX1/DxYA/csFf9hZGBoasQCQ4JkDOy6Xza96JT+Uq1/l8CtnCKV5QIzPB0qf1xLh0FDw3f8y5y83yNDl96UjTTKhB5nNjyOWHeZvpkhYnG1oaHVNLn7PSiZzIEwTUWBTCaK3bjtb6rfB5ErzFsvZMsqyLzGOAymqUWdLqD+bP1mVSM+JrcleUyxRnPx2nusrv9fx/Xyeq8IfQ0crXTNOy8clYag8Bd4z3XN402qg11jpO5auZcpYNtSJMbzoziYGBAQQDIdTV16NrBvrXRDMGbCKf10teKqOv9wIKtMs1B0dLe1RAbvTNFdZ1RcxvoaR5bNoA0ceGWSNGZFfTqJR3HafQVZdvP/mYDO2Z50OuOEGNbQRFmsQlmatskeXss5W8lrO9wGYRmabFNJnWSn4qEAD85XYsaP45dNZ9BH5PiwNveiuUcqyHjDWomsysb5EK3Oz3uhru20VKM/mdznUbKB9C1wjhOYvx1G5MZo7Ql0+TQOx5VcueNeRneoJepCeSGO/vo/nvQ01tbWrevHnTPyRKmjFg+wgOFAul4mixVMwOjQxgYmKcqWELRIZ0NecOEpvryYkZ/QRvfR1b/WrKpPjTPf/unz0xZp9Gxzgl3EUKfb7IerF72h9OnwD8bpZxb8wOp8IUD6mvUICs5Uma/x0LLMWKrl/DwsZ/jVr/e+Ep9KBciPMd7XFG7aesPe4I6NRMxXdGV5dLxb3R7/X8v1ln75NKBFdol+RyiEnxYzJ/mibpYYKHZg9ooIkHNTL0OxtclcqFEtLjSeTT+pZJabJQKDyxbt26fZXH00ozBmwf/fu/L0ZDvt3RWOB8Lp9G/8U+qtfahoVFRedmULtW6Y36O2Y7VVvWar+NBClfnKTQJSl8RXIDn11ibr1wlZsJUnp18GaQyQ8yrZNMO29Iib6ClWcjqb9LAyAy5bxMu1a15JDL6UPCc7Go459g3fw/wMquf4O5jR9HPLgJPp92odWbfLdgS2KY+TfI59V1VHVvAVlQBs46uvNcUVrzCM/FQ0wn/1lfoOriLYr3RyGVlFw+l0NyZASFTFaWVzIQCJxob2/XYvBppxkDNlF9U+25UCjcpy3C+y+cr/SzsaasvvRz9XYtO/U92FpFMqPgQtOrxidPIpW5yLyqX41VUKIQqk+FIHe1cx0Y0+kkOUw760GTc1PZcxSsPgq/wMLY1/mRJztW8+ryd/m8en96XXWwRCDs+qD0nYAgfNp5mOVcyIYQ8SxCV92HsKrz09g09//D6s4/QGvoEwiVliDoi5lZalUmILesMjxNF7Ej4+HxdZ1SwOMP5qrhKt0SR52r/8xtHaXdpu1bDgjztp/35V+CK9hWvFfmfyacSEWeJ6AN918ksOUQCYdTdXV12sp5RkglOWP0nve0Hshmk894ivnkUO85TI6O20Txko3+UGtjZYu5DOzeVjLuveTUv8G2mxGrTbzqfkWY3xxdfs/6TximdkEdSn+LLbBMPE2IpYln/Tpi3gq7Mr9T3bSSaSpKA0HBE8Tw5Iu4MP4lpAo0hTx5mtFBBCiAmjAhyPAzfU4bdXOv3BwsuUo5/SDF9RaQqx6lX4vgtaeZUurY3NWGnDrfAyjlGxHyLEaHvp7e81+xZt5/REfiJ+3rTz7UolDM0qTKuPwRUKyRQtrqU/dc/ShO8WnF6ZyR6Lk0v9fllwqQOVDjX6Xjverfto0SIGvKR7GMcGAuouF2a2gCbGB8Wv42zWzx3eTSfMmRX1KZCQwMX2S2SqV8vvxSfX39M/I5EyRpmjH67Ge/Udq5c9sCtrA35PKl+PyexahramIhMVmsUAm56v7tJVXMlWTbTZOMKY2BHBdd2nrZrt6Y9IYsmkpQfE9Ll/zIlM7g+OD/QqZ42ha4ayKp9kRz5ATFXp5Rxxwy75qaUsI4JrIHkcqd5HkGhdIY0vkzvD7NYx8hbByBgPreIqYRuU5wlZACEvFYPZ0VdFXtMa1a6I9SBPFwD5rrNqE2spIAHkWprH37S6zHHN8iWCtfqiDxJw/iD/0MOKcijeWfT8y/Humf7lcc/8mHyEBN9xiEC0uam/ZZU1ln4Ct30GT+MNpr38+ibTCeMku52hdtVD1OF1VTf5k0NWWg7xz2vvg82798NpGofeCf/ezPfPkzn/nMd3ueBppRYBN94AMfqE8nk9vy+VJ7Q2Mbmjo6mSoBGwtLIDKVYd4WYviKwgTZ3bET3SbzXMGUl+iKi+9JercKbBICzREbntyNcyN/ycyp30oajjrlNbdKQK44zbf+zRgpdjnpj35fCIVCFmPpQxhMPorzo1/DudG/x/nx+9A79mUMJZ+yOUuJ8AK+RHDzSltT3rWCwpXB7CKmxwq64vhPS8kEKvpWpz42HA3OQWP0BtRHtyISbKQf16eljRPlT1NfyBmWNxeEwpSz4My/jlqHq/t26wqacsfKR6VtaMVLAanbozCIReis+yjmNX2c5z3mS97dEjh51z/efJ0Y3l6qxFtxPgE4y+bMiaM4vOdlBD3e/vrmtq9u3751t3mfAaqI3czRkiWtL+QK5VdL+WKh7+wZZNLJSqVpfheZwvHIj+SUyatd9b6OZkFVNQ39SSIVr8wFmYl6pJaVQKS1lNVwnasA0vdwwi5jRP0YRDY7wjfyFrast0tz1/jQHP1cNlVmxl3qM5IppG9SeIMI+vVBFC37GqXCMs4WepxeBzGRfxFHe/+MGugRNkTKLIXTwpHwqzvhu8uk6qbWxeu57/f8h3OujKtO9VydpOu3LdP1TVbey4VRG1iLRa2/htUdf4Slbb+DrvoPIxFYBl+pEQUWRT4vs7TAcBiIHYt01fJjyunckQ21OcUnvypbmciVPGoUlxZKIZtHIS8zvw314duwtPVfYnHzJxHxrGTDp9QrjpItLmcIPK/kg0+m111ZhgJ4rfe+eKGX6bfPax7OjE88yZMZoxnX2P72b7+Wf+XVvTsy2cyGXCYVmLNwAeINbCVlurEyf1RT9IoKIVM5RtAVz/lj+0hZpECq9SOYut0u2IqTyb3qMOdtM4kN/Zw54t53YVAE6ES81qVukyQoOjWzwVpuXlNjyxZ7MZR6AvnyRUZJbU273dqrlbDt/Uogs4Ac4LqvDkkMPeqzqgirOrX1vQQxdUvNVkR9i5hv9RbqGw0UQv3o10yyqSQhvSKL1YKr+uP5lLJ0NNXPFQ9+QNK7l52EUml2564/zkxM5lkxlQt+BHyNqIuuQEN8Lc3UVYj6lyLgbeAbNNXpKZ/XKgZNFSHaaT2qJU+6neMBq37Wr9WxHQvkC2p/ZQ0QqGwZdymBsG8eGqLbMKfhY5jX+FNorrnJ+vrU96YP+PBFS6tpisYoVTf9pOk0buYCU+DzYHxsBC8/8wRSY6Oob2h8yRcKfOmRRx6ZkRFR0YwDG21wfPzjH6sdHBzcMJmabGpu60BLZ4dKy6rsRzVFDcwq56aJCYh4w8CKDKO9y7x+Tc4Uy41S8ziBscxejKRexFh2N8Yz+6i0JRHyN5KZtFkhGXMq2po6p6P9s1siExhemnCYc6ZoIBTA8MQ+pIsHGBYZlFUg4TAmURjmFMDMOgdounBk2yxJ2FWevC9hVZ4qT1k+c9Bcu5laaMi6EKphmJltwQgo6N/OTdItLAvB7rnwqiFa2dnzyt2q2VXxO+XkR6bLQGFXjIt5lMXAK6Xfvkmq1RjlWpqp3aiPrUdjfAePGxEN9dBcncP8dzKJNfRHvlV4/ElTV4NgQMb/5VKAAUbIkxHyWwOCvi7EgkvdZpL178Pcpo8Q1D7MRuIWPpvH97WQ3y01VENinMxzV2ZvXf5/ULL6UB6VLP5U331nTuGlZ55kOfgHGhuavhSJRh+7//77heQzQjNXOlPos5/9bNepU6f+bHh4+I6FK1bhjh/7MCK1Dbbfu/pqfhSqApvNbdI1TQ1l24OQbaxYKueQygxgIrvHdpEdSx9GMncOmdxFepNaDdSytV7c8i/RFHkvCkV9DcpfYVS1WtLqFLIk/TLgifl0WxobPdq5+mb85O2zo3+HA+f/HVn2PNMhLcGFIT9OuzHWnRWknDnSmfJshogl0bLNvGliawgrsbrrM2iK3wQvwa1Q0Jip5pHRPAuot06aUUUg7FyvVvPqys0Ehk4gqikydm0aivqeLqfEvCkNbxddrWF6NDJKPiRoSReobj1lbZE/g0J5BOnMBNLZfmQKNMc8p5EvjiFfSBHY9P0JNX4sj3KIgBalKVlPja+J4NWISLiVYNmGgEd9eWHmW4Cq704w/1ohobxXymtqjpXCt7EEXpcuNUT8b+YzmVsTzQu5NJ575Dt4/rGHEAuH9tXUxn7lU5/6zGPmdYZoxjU20cKFC/MNDQ0Lk8nk6lQqE+5ZvBQ1NEcLYnwxtDl6rBx+MBJbqFLoTAuR4BQJKn22w8aFsW/gzOBf48L439NEfNz2ISugl3yYpH8N90+SYYfsG5XNtZvI3GQ+W2eokC1QHiugdgmUXJwip+GIOQVyWkweQDzSiJGxw9QOj/JafViaFCpmpj+GI78KYTb8lBJLjeqgkr3qEyM7yVOIh2xuHnyTFNgmt/W4tj0vTdjk0kJ53Ka4FEqjbEzSfC/L59pMkWVpGhLLhnHYNwtKGQbrBNvrk6lONp2qJV+O/W0il+dL8RDULM8VcNV/E3KBepFafCmKoL8Z8eA8mqzLURtah7rQVjREtqMxdiOPu9Acu5mgv4vXO2hubqK/NUiEltD8pKZXlqanaT+qe2sJK3zAn6muituivkRXXU4LKU5rgI3v1cUANtQeTI4M4eWnH0dybDQXCoYeD4bCX3z00UfH3FszQzNRPq9Ln/rUp+5MJVN/mMzlF+967x3YfONNKPqCrGZXwVWyOaJTSE+uvHXllTGKPlemz9vZFtFJDIw/jwuj95uZmS4ep6CNm2CZuSVSvUmQ2Cp7vDnk8yUy521YNee3URPaDH0sRC2WyEwN6zSWqeDgbkpyK6dujpJI8fh8PlyY+Fvs7/0UssU+gkDQWnavTF0JMYFztpHhmpWLdNUpGdRN1RLTXSyE4PfUoS6+BrFQu5ko2QLBrKCVFmoMNPorv2FqLTTHvGEE/DECYTNNGJpm3jl8bz7NuzkUcpZt3mffZSgWCHg2H410ScKnpGGaSFVu2TVy+TYB15Hp0TOXqikgzBtTU6rkawRc77uw3Lkj5tPyJ+i46sVZRJJB5aFATTRAd/bga3jgi3+HVDozFA6G/v1//oP//N8qXmeMZoXGJtq+fXupWCptYIH15IpF34JFixGNJ6gx6enlGv6+de344rITCaNkSviHcXb4Phzu+0NMFB+hxnSeDJSEj6aSl2DjGE2e1SlMQJUmQUZT61wopTGZPY+x1EGaqwes89/H1irgi9M/AVjaoCK8JHhVIttTSq2ls36bAkEsgEikntrhYUzkTtIPgdG+uca4rc+OCZmah1ninAhelTaRysj6wHLM3SgbjCMso4MYmaR5z8YjmTuMVP44j0eRzB/j+TGa/oesHEdTe6k578Zw+gUMjj+LkczLNsUkFlrBYCtlSi3X6kFRqHy/q4ynh4w97Ehw54Wubc6j0sYb1ekXNiAly0D4xmulW/cs2bquhqRrayBd3ox0bS/OXjJtVcghPi1kcGTfXhw/tF+5OuoP+P/umWeeOeZ8zhzNGmB76qmnRrZu3z6HmtDmdCYd6ZgzF/WNDazwy/OhxA4VXjGnG8bnYhWeq7WrPnOOzCY1nufewCTOD38JR/r+O3LYyzvUIDxR69AXmTkpEqCpH4WMKHYsUzuz3SCo6U3mDxGInsd47hkMjD2PobHX6L+ASKgZfsRdXBVhVJyWYJ5YGitp0w39pNno/vD4bt6aoF9ph3pXzl6bZY7/lR+V+RU/XfNmSYKsEWWWH8vAtuZm+emeplGYP9altFOR8i75lQZLddbM1Xy5H+ncKYwmj9D070BtbAEbNpnoBDb3ViU+d3b5fJod/1n8PKmClPivSi5teu6ubWmX7vOG4wMFcPm84s3xr92rhqHj7HMa0NPOLn5/GZOjQ3jp2WeQHB7OxeKx70Sj0f/9+OOPz8iOHlNp1gCbaMeu7flCtrgunc7MicUTns65c+AJ6huZKlBX0YIftZiaTmBqu1oPNXdkLJmSYgzbAUHmITUg66bzJak5PI0D5/4QGeyj6ROh1hSmf4YhwaJGILI41M9lYVBQ1SJRgxLgOIOY10yMtropFCmE+dPUSl61fqJEaCn9a5fWy2aJSGE588KRi0OA60Us2ozh5F5qjmzgDBQl6RrcsOZwljmR0ni14105awyUbk0DcWVo00EsTyoM9Z6552pE+GbFHx9TS7FzaWbeAHLFAZro59EQW49QWft50RPLS6asabR6Xy/OOCkXlprKmcvlpbLhzz0jVe5ZXir/nQ/dt1vWCFzOV/U4+8g21jSZKGHg9Bm8QmArFwujtbW1X//MZz7zcMXbjFJFTZkdlJvM7aVq/5of3typozRbxkbYmOtz/wSvCk9bvVNObBJlkQBSEngRKDSxEuPW2S9tzIbJvZpLVUS2fAKHz3/OzB9paIUSRVDLVuir2t9xmdSHJOHRXTGaWNNUC54HCFh8j3q4L+CnyyNVOIb+0aeRyukrU3rXkdIpV43DfnrITBQKPKGwB3z1aK+/iaHXUt6z1nenLWtkulad1P7ZTaoQlY9OXb5cJV2+toXb9OPMLTUUvF0x29yFe8fKiBqaj0IzQXN2cIyatRoWzRehVqfBF5uiI2bgK+ZfZV4tXwY3PU5ptWbu8rlVuPJYfTbFuQxXrq9+313ruRphuSufzRKnMq7wojRtNdalbBanjx6zrYr8geABamvfNg+zgMRxs4b++I//OOsp++9nHZ8e6u/HmeMnbMFRiCVpCaUAlDQFg4Vq5klwEoXAGRT8J6gaDxlT6ZNlPm+I/mMUBJqQwUGcHv4ihrLfQihKIaHJaMBFLcu2czaBo3Bc4ShAl85ZqWJWOzINmt5BLU91XKLA+qjsaQAgV75QKU0BJn9V/3xXfGtHPrcJlgRXgV2B4NzWcDPzt4x+CcQ+Ibe+48nAq45CfmXaZrNTuVXd5Wvrbea13JV+qs69b3uhKb8soxLSNmpdDgzwms/pfNQAZc7yypquS+Wqo/s3I8TcfU96o2fXFFk5q9Gl9LBxCbGeJsfHcOjAPoQCgWI0GumfnJysfENy5mlWmaKizZs3XPB5PUvz2ezyUrHgX7hoMSIRghFBSLt+iOVlspR8F3B64PM42PdpnB35HC6OP4ix9B6ah8eokQ3bNIGS9zRODf0NTvV/kdbmAJFIir+EQ2GonvifQuTMoDf4CYzk35wEisLKd/2eiAmcNoxsqVuPeHAp41BHt3JClhZXX+3ou2pCazK/tLZM8QyGx/dYutQBrzRVnft9n/TN8p8UrMv5cRrw5aeXf9X8qpy0w3DAW4O22tvYVDSalqBGyMrPJxPX+eN/O157ZCknXVuJV7m7b83mcWT/a9j/8kuIhYLnovHYn/7O7/zOsxVvM06zDtheeOGF7ObNm/OhUHDH6OhIY0tnF5pa24hJZGrygvqmBEQT+T04eP73kC4eItQMIKVdRlOH2co/haHkszg//DD6Jx4g4H0HZe8YFYEwsaRMjY7QxBZHyr5221CgDojegBSveVKF8siDTEZpZup/UyuWCC9BXWQ10xcVZlVIYcuE1fGyUwDyY/EXvdQkC7gw9CTKviG9ccnflX0u1za9+fyofKXRZhHytaK9bhc1ggaWl96jdi2ljqeaPqJylAZXLa+Zcpr6o6Or7zfhqJl62Theuq68x38qADtcenbJvd69H84JnK6+x3+Xzg28dM+6C3iPPzVFMpElhn7KUGpiGE8+8jAmBvpLvlLphXAw9tlHn3h02DIwC2jWAZvopptuyqTS6XUs14XpfMHXs3QxvCF9UFjJdQWdzL+G8+N/zYLWrHCv7TChjfm0u4SWRhXKfTbKZrPEq1oWj+qb8/nUT1bRJISXrL/vR+rwF6mPzZZWKUzNECew5XJJmzneENsMv7eJnmQ6MZXiAlI1fAFrdf5b9Vx9Kj7as4MTzyBTOuI0PrKQXjKGuw5Iea0KzRuRe05XDCIQLCKTG8PQ2AE2WmdYv7UIBhMGjuoCcNqt/qqj5i6M6SbFzf+Vc+VT587p2voDmUr9LhH51a1i4D0FoDWmtprBPa6+6zLFMKecv74TvVEBXParn1szfdm5ENz7OncQZlJj01YsbueJpLTlceLYIex54XmEgKFgNPjnv/sf/8M3Kx5mBc1KYHv66afHt27dWu/xerelJlMxrR2ta2w0rc3KmYCQJgj0TnwRRVt6o8mxlQmyrAPhiVvbKM9yDNTuk71segePOpez5xKSqt/Xd1b9Otc7Fhgr35gtwHtZZHOTiEeWIxFZxGdKC/0qpgq4Gck//yrKh/G0AFCTUIeTr2Aitxdev+KQX7lKnNe4syJ4E/mRPzUU8GlxOLVZmuWZ0gkMTbyEi2PPEw+SqI0vZBXE3YRfljM9ufK0CKaPLgEP/3Sufr9Lc9r0XJ70rHpk/sxZPyIbY5++lqW39L7rc7X+RjW+laBt4ER8UgnTDbhU/Fq4ujaPuvreZF5UTuJ3x7/6WZi8LqohVh0pLv0cY7pri5MAx0ttT6QdTAqZFF567jn0nj6FgNd7gg3z5ymzJxTVbCFlZ1YSC/wF3//f3pvA2XWUd6LfPdvduvv2qlZ3a1+NvFvGxjaLWd4wZoAkBJhheY+EB+GFhEcMYSYQEkbJEEIgGLNkgIRJmAAJIQk/Ag+McWxs8CZjg3ckWfvS+37Xs9zz/v+v7m212rKRbFnqls7/dvXZqurUqfrqX99XVaeObe8OypX4Fw8/LH6tjLMoaAoDtS6Ylna9HQ8AYoCwcCllcpaq2doimu2THc8j/qbj77j+nsqxHeObBgwHMwhbJ5WGhjisZm8tPIh0IE2InNNFjPjMAwUGUmIz5djFf2ggNTzZFPcgy9DYjnvfs9+xzJAFgI98YR5lUcYtIP5AfPs+2TX4P2XP4DeRadPi2hxBNvnJfDytaFT8Jp0ob/AUv0PAGeVkgYbjajGgIlzkCH2sKw47KciufqylAm19XGx3Am4Gz1kRfujH1TmAnM7EOGCBcKE4xBVHdMfGv1C8jgv6gWObYcKYQCSwMDTpYvpYhyiD5DLzpox5Qn5IO2IdwzUXaZoYGZa9O3ZyrKfieenb3vjGN57R90KPh0WpsRHbt28f2nrxpSujILx0emYms2btWmnt7JSUy1xHwqElDU79SKIUzE2SHVtwtjAoI6NJPRVwjZeb7hnhaEBtO0lwkJogDKQjf6FknNU4B5NV/aHSNvZMKOxDOLjkMzmS1SNMPSq7R74sQX0MwsfFGmk+n6tgg0EtGJUMmo0uXMkyrbfpcbFySPLeBmnLrkclh/g2MlbnBppdxjBv/9Q7M2DEAQwcoJHTUiSBWezvIyWzAYYPtQ5ICPTj68h9Ldwv09WfyeDMd2TP6Bdkx/ANsnPkBtk//rcyNP0Dmaz8THzKAd+hxTNZqSzIjl0fiIvqm67fx19jQje1OsQ+/5kNcfGaOQ9VjWdxhvM2jT9e4b7lkNZq2IeGzK4eLrsEf57DlUUo3c2mGWmhRhH6ct+dd8q+HTvEsazH/KD6l+985zv3qpdFhEVLbMTVz7980MtnXlAtV1aEfj216bzzpO7yQxsBDEBbRoq3Sil8AoUCYULh6ZpVLMqnJbZni6OCQhgx4StRdWiVkRSyF0shcwHEEASl/uDmpweVwnJ9VEqedsRJT8qeka/IaOkmFVT61f6jcxmaXShLEhw0OX1vl2ZaHMBsmoUGEehL5J6uiGFIRvNa6zPzm+FNdTSYl/+nADqQAcfGVF+XI1ngFE1Ekx6Qkl3VaUDsXpiq3iVDMz+Qg+PfkH1jX5X9Y/8kY6VbpBw8isebQHguAz6jE5Onyw/L8My/Q/u/RSaLD0slPCK2VxXPg5YHktM8QV5wcrmCcwRJePNg+vUISifzg1oZB14MmWk2WRUEHZFKdBCUC+XALjZGmzPwyz5o0BpkmuRGE5u/LG4zOTIkP7r5++C3UtWy4+9u2rT5y2dyeaKnwqkt8VMMqMqp669/z38Pg/p7Yztd+JU3vUU2XHAxNBs05E5VHjnyITk4+b/FcakBUYVmIRpBW4iG9n0KgLhZ0eZBZ1VFaOVkkzyv/8PSV3gNkuEx/bi6oO1Isf8IlbSeFseryNDsv8ijB2+USvywOI6DZzjaP3fuovn8rITUbKm9sGxRj+shqt2APK/3T2VVx1t1ygwbFVOZWQ0BHWRqlhHLq7F7isBb8ev4LEvbyiJNHLAag0a2Xwc6pkoPysTMDinX9oE0RkBaZZAelxUvI60cDYVmx3TxTQto6BQTDnxpFx3O6ogvyEtXXo7TkrZXSFfLldLf/irpyF4NU7YA/wyb1vRooHmow6wk4ZmFQJF/1MIgs/xmRRAfkZK/T0Zn7pHJ8nap+TOIi69HpaQ1t0568v9BuvNXSjrVi3jysIiQOKTZRSOcqpXkjh/eBI3tx5JLOwdd1/v9j33sY//UuO2iwoJat7jARShf+dLrRmDMXx6F0cparZbasGmjWB4K1U5L1T8EAboHwgKzBYJPgaP2ZsDSPurMXLRn/9NXhCiIOmUEgFDoKqv1Fbry6YrO/4iKx+kJ7IdjWhrS2gC1Cy7H4yLnZ4Ify2MHPifV+qOoIOyvo0mL1hXh5t/zXPspEc0rL1ZQWPnYo2bGRozfQ18myzu24ph9bVXV4sMQWgiIjysTU8M4inkFcBIwDZMB+03JreYcGlGkxXYgcO6gjM7eptrYriNflL1DX5eJ0j1Sjn4hYTwGryQyjoBTEtizSkKCacmyxrHZRwqppatcsW8xA7PPM/1zvGdqXGaqj8jw2H3Q6B5RMzWbbkWauKgnnxOeGBzhKTkqdcgzhxO+nWmYtkNSCn4mI+V/ld1Dfyd7hv8OWuQtUqk/omQcyUEJ4GYqD8voxF0gvp2Sz+UQfzdcXuP17EhGDx+WO279oQSVctiSz9/V2dn5hZtvvnmG+bPYsKiJjbj9J7ePXn31Nfl6GF45MzObK3R2SmdvDxokqObQ2o6M34KCnzCFCumhaaAFjWPj8A9/p8o8pXbGymYqC5d4pgbRJ6uX/bqs7/0N8azV5pUp+GxWTIL31z209JxLV4l2yGOHPwkBuxPnUGsp4BRLaB8m7nMXC+e76UvkWoFZbWkmsUCh4TiBlGo7UGFvkpHSD2Rk9ntSrD0m+TRXtOW0m6NlwNhO1jWJzaSFzpxjo8UyrNWPyN7hr8iO4U/KRPk2qduH9TU7mm7sVuB7yKbcjTzowJYSJJ+PJh5I2Kb/hj/VsBiWpqavcfBNFpqfOnpvT8tsbZeMTd+P534CxGXjOXvRSLaoGUwSZDZpnzO0w0r9CeTJj2Xf6N/D/Z0cGv+Wyl3KnTH34cINsCykngORtuIYROsVQZ6PyfjkE5LOtEhbfgWuZQRsJvffdZfs271DWluz4xddeNGX3/Wud92imbIIseiJjXjxi188XqlWLwuC6trZSsXaeN7zxPVy4rpZma3+DMK8C4IAQuArVA1CMYJohHFuM6+yPDMgbmphOtmX/Q++pK1+Wdv1BlnT9Q7JpNbroIB20DZbUr0lKyZ2IJs0rfgxlJ1DX5DB6W9p5WT94aKMbHaffRrPNiBfGnMRNU+1qyEQP5yU8eK9MjzzIxmbvQNm1V0yVfupBFFZOrPXwFRarYSoeIZ5asiG0jQvPE079q9BU9s19HnZM/55NLLjIBn2B3LAqFmlaEGYboVmPCYdzbi4pQbakBNCVbdGmo3epcckNbOsOBtzBpnQ957Hph+BaTkm6TTXtoulnprVxQOm/bv1a2JPDP2NHJj8qsz6P4VJOYmwXPW3MRBB0ERlfvKjzPquNQkWWiJIL6hPydTsLyTt5qSzdbMM7RuRO27+rkS1ab+zo+uW/v6NN37jG19dlNoasSSIjUsaXXbZZWnHdp5fnp1uay20ysDKdRCmHHSmIzIy9RAathJaLRQQCoXzdVRW1BlhOUaunqEjlfH1Ke5HcRnRtsqqjrfL+mXvEC+1ShdEbHa28mbsY2620BRwhsMzQMO4WXYN3wgePoxzKAJc145n3oe3YkvN/cSpUyLRA+6bim/ZzNMq8qqi+W2BWLg4QXvmCunv+DVduJLldTSiZ4FmFClUfBQtl8A6MPod2TH0WezPolFKN2QP6Zvzy7Ti/qdA9ih1HGjS92QRZ8pB48lVoOvjMlX5mX7Uerr6GEj+bjk48U3ZN/YVGS/9COblAaSvCkJjn51KIMAqT/maJ2M4bhKw5i+ew3F9aKAjMlU8BNnulAd/MiaD+3ZLeyE+nPVaPvHO33rnvQy5WNGg7sWPTCbzL57n/sAJw9pP7/yRjA4dRmMTSXfuZdKVu1Ii39ZWSwuGJbjQzZXiM3SUWDgSWhhPgNk86W97FTS1/yzp1DrRFXoB7RNBGnQeEO/LuVlz9+c10XXcImtM+0gkYj8LxM1i/wv7k+jvXHcUS24JkBY0IeYOV/5QiovTEgdoYCJsOZGXfiNHXGmXrpbLJO+uRCPDsMhY5r3m/7MFuyDqqllPlu5Wbc2hth1mUfa4RvJtyEjzntT02Nc3p70/Q8dR1jiuIs4qyJN9sLhXlIWswES0atDIHpDDk1+Hlva3MuX/AOegncFM1RHUEKQLF4c0OXmOZA8080Ud4+MlmrP0EyL/YPIjT33ZJY8f+BvZs/8O5G+HrBpYM7N5w+pdjGIxY8kQ24033jiFYvq+bVkz1VJRtv/kVgmrJcnUt8jm/rdJp/dyyF5BicFix6wOccPhuPk7tjBP1DGcCaudv8wxVKzO3LWyrvu3JeucD7MIugFbcypfej/qFyBZEG9z6J0iys5gbRkp7BQ4VE4j9NDz4NfcsLE5R52ZqAvHmkaNC5WRbQQHDHTuFp3F/idqa2SvAK4KnyVx3Yy05VaJa6MSIzItdWY8I0aLwt2TcwzDBoqJC6D5wESLjsjOI38rocsVY2sgN8iFygT9a9ME1/g1Ca3xbM/UaVqocemIOkc4kRfUBJFXFiwIN9UmnpsXz8O+1YrrbGRpsocwWys4ZlrYT0eSbebDsT8SIW+nK96wTzPO4ziPBjcltdlJ3JITyB20LZnK5ETtjC8k+cvAnF8yCIPgISud/mkcpYInHntEdj+yQzivsD33Yrlo9X+VTvdKtE5ajhAAPBpLkIKJImoSzEkB4bViIEL9YC0OWPA5Z52s6f6/pA1mDz+2S/OTa27RZFCxYZj5DqAJEaGC2IijkNuE9LSq4NGE0S9TQdvUeqDpPbvBCazHOOSLOj2i2YQ8QD6pNqb5zu92Ylf7rNg4IAwrLX465aGeMyaaQIOpt+EqgPAkGQ3XjJ8HJwL1ZlJjyISOx7Ecmfq+TFbvwn0zMAlLej0KQRgQxCZJNAudsqN9a88SfGZjiiI/lKDYICKRnMuG6Nmo1tGIM9naXQIzla8FML2cUmI5PMfGgISIFDZcE6wb9Kvn8OdYnKrEZbSmJVVrlZn9G9B2dImTrVQrQXx3KpM52Ai6aLGkiO1Tn//8zq6Ozr8AEfw8qJXr9/74DpmaGURr7kh75nK5YNW7JGufr5/IM1/9gQqOSsJiM/LG7Yk5/mhOkg9Zt1SASEKoRD1tMH9brkbhg8w4nwlQIYIf814f+zEoiOz3ISniGi5Sbqh9dLZeJC3pNfBLLY8ta+OaSelcGs5GRxJnfsx3c+9R8sdKhnzRfrWY31AoauPhWD3QxgucPaFlqxUd0msW/kSeIWM5zcax2nRuG4moSXBUqRa+x3mijuUldgVBM+LHQyC2m1DmXPuPX9o62jdKv0bG6HDEtOk5Xn92jo+gW8iJaofYp0yyP9mMokJ+9FrjGNfMsXGI5Sjmxatp1H1sKeiMV7fQeO2q2Kg/pcHVMnWoV6KgJcq2uI/Gof8Pv/mbv7noNTbWwCWFf7/ttn0vedGLU/UoeGFldjbLybobN64DmaXRoiyDuZCX8Zl7JLanUG5ozXVyIgqYtcBIyAm6JiA0/CFsBMJsSz9PBwta3Ush9KiA9AGCM2YHQImja8QDudKwdBBNXKpJxu2A+TohY7P3QgCbn5fT0CqYzbBno+N/5g9/yLXGGT0LUANjXxo1kxIOPeTzJbK89bWyouM10t16NRTbVqkFUxLWoU2kYIKqNhWKZy2X5W2/Jr1tr4BQtzXiM+B9ThoMwj4nVn40aK7jyqx/t+we/RJSWW70RXFCNclAdSr9mT/8uD0peXsqNx9Hj02+GZg7L/Crgsmd5rWFjvliUt30o3ska7A5G1wpD8jQg5ukNtEd2561u6er9+OtbTtv+e537yfdL2osOWIjLr/8+YesVH2LZdkbhofG7O6eLlnW1y/VMAMzr1+KlX1S9B8BacAzzBf4xQ4KjuZpk3iOIaAnwxQzvGgRYp9aBAS9t/U/yMq2N0PT57cgeanRShpfGu7ofvOfgTkHvSy0JQ8SHp3he4H7kb4MhAl6ns5hW5JF8jTAUy/Ic5MP/G9gJqtSM6GWxbc4YECl+qS/8HpZ3/NuGWj/df1aent2q7TnLhTXbRMf5BaEVcm5q6Urf5UMdLxeXdZeZ+6B6M199A5z+yfiKDbsqyVhsbxs25MwNSz7R/9Bxst3oPGkTIF8CaTZNGy8J0PynNmcGsxPGTF//6mwMMzxwDxpXneghaKBjWnloCw4kipZmdq1UcZ3bsT5VKVQ8P6x+xXdn37Xa7exU3PRY0nWonvvvbf8ghdcsx9q83lhVF41PjGVWrNunbS0tkmqnhHPy8nYzAMwY/iCPIqP/Vcq6Xhc3c5zREMdn+/Y4Kmazj3445sGjl2Q5YXrpDPzYhARO2hhSpIrWRWaYfmvuX88R40E5mva69Th+snS/TguoyYhlrl0PTk9S9bx39xzNRwJHBuansYPmIzTaHSulgPyukw29rxPVra/TVrTFyBfuMw7zVaapN1SyJ4vbbnnYbtV+gqvBfG9Xjqz10raXq4anDITC0bjJuZ2TggMTpPMhEIqrWnZN/qPsn/8H1HpZ/EISDdH4LWcDKGxcSNvm0A8vxTK0KSxTkLjgAwPKeduXSpD62XkoY0SlTsknW3d15pt++j1//m9+xFqSWDJqgcgt8NXXnlFi52yri7OFLNBFMm69WtRMlnJeB1SDob0C1I6AZYmhbawLM3jgCW6EPSKFpttNusitTM71S19bS+TQuYSPda3BLSVpmviKe7RBCLjHCT2E6W9VhmdflD81F6cw7WIw/dsEPXm+sfdoy3r0gK7n1TrQR41HqVx3Mxv82TGX03SzipZ2fFm2dj7buluebHYcacSmhIgfYI5qNNxsYOssw7lcLG0pNeJa/XgWkbfsWTbpWKtLNPEiecffZo08f1Jo4nNBI/L40c+KYH9GK4o7aknjZW7KgPzYa4vFbAfkf3Fts2ZBJC/2jKYoFulNrxSvGy12JJf9o2RYe/vt29ffC+7PxUWlsiSQhTF/+o43t+5tlPc8cjD8tBP75V0OkSF6JD+jmvFs5aBQPjuIDt5WXoItNARrAQLHbxzq/1fCh/nAphJrFjs8OfAAisQzSgjxyfkECe1gXpQl1ZvkyzvuAaEmUPciEsHPAwRM7kmHXDNNC0xx58x57BFvjHveKw5QT8A+y1J6J3pV8iW/g/JpmXXS3vmSp0fxtfVCH7lijP62TjpB104HUTXbrMRJx3vQb0ZjVed717O7xo4OdcEO905MMCJwFF9FqQ5ihR4plwAFSc4fconyRRiWpAXi9mlUlyHLYPnYZ9wTsb3rpDZwS4Ja6nQ8bxbOjPeZz772ffW+GRLBc1auyRx3333zb785a/YU54tXlWv11cMj46mevr7paOzB60PCqj0gH7kmOaNbdF0BBrq95ybY7djYTQL0/lPP9TaoqiKeNqkAFPJtbsh8M0vZrF9mItwAZrnj17Xug1YSFMu0yrDEzSbD+NMs6+JFfNoXGpGLzFoF4CmG408Kg6fVVfDSHHCKEc06xL6EczHflnb/XZoab8Dcnsp8rsFhEbW4PQJiifMvGPymFue5z5z6eg1vSf2mteOupOElr0pJ2NihjI8fYf48WGUPz0079uImx6xq7Kip44vU4sNTL+RRTTacV5STlX88RVy5IFLJCpm646Tut925H98+I/++OcaYAlhSRMbcccdd0xcfMnFRduxtwZ+2DE6NiFr16+RfI7m6F6Yo/fAPGHLD0FsjjjqPCkKoxHIJzmgOYxPp2VPrQ8Vs1ablYy7Qtqy5+MkKys9nXg2MgkcD6RJxdE2fkW+5B+U6dp2iWmGcl5W6qjGz+j1FkvNNcHMi6GRQtupxyUcmrW+qL2xX2zz8g/Iyq43QrtehXMuSG1eJHO7/PdUON61p/P/9GBISkmzYaMp7KbzEoY1GS/fjvKjLLH8VCoUuo+AnGLxlDK1GB2TauEftVwbjXSFJuhlUh0eEAn8UYj8H/90+wM/2L9/f0NPXTpY8sRG9Pf37y10dc3EUXBFrVJsqZZnZcOGC2CplOTw2E8gmL62upy1ruq3jpI+DehFGWX+MTLLsSUIp8UPuNDh+ZLxBrR/wtS7puenh1YHjQ8VhzWonhE3Y8nI5N3Q2sZwnlMdGKnxZzBPO1hqaCSbX8+3XV98n0tfd8uazt+SjX3G7LSloC+v851GNf2ZMc3n1/An8Own6/8pMBcFt7rD2p+SlvQqmShul6J/BOQGE9Wo8sYzSRDHS66IkF4SOIdJHDSmY4+ul5knUG/8qIaz3w7D8PP//M//zDX5lxzOCmLbuXNn8PoXv25XSSbXgHkumRgfsWynWzZuXi9T1UdlenZQHK6ddYzg8eCpHX+mIW7s63+jaYVhUbLucmnNbIFplZ3n48QdI6fZGcWhZL2CTJV2Q3N7BBdRuXEfE2fjhxqjxNZkxSXk+Ixc3omjwVGQla7cVdDSrpf+wq9J3lmrq+FyyWrO5NdRUYZhv8+CWI49/mXuZP0fdYTuI7+prXEAwQ8js4Kt5YHcHoAETB8rG9pP1dhfQk6NEjYibiilIxtk8sErRMrZOGVX78lm8x+88cYbD8DjksRZQWzELXfd4l/x/K27M651HtqbdYcPD0pPT59s3nyeDE4+IeXooLhKGmJGzxoroHIOjyGMJ2OOUBr72vENYY9kBlpHQTqyV4rrdCo5wYPU2WqrwD8dzM1MJeCoGxctbJEwntQFCsVCAxnbKnTNmOanY/GBTwLSCrmCMVefQN5aNKWZXpicMQdckMupDpDZr8t5/e+XgvtClEU7ntHGc3FRSLNVQudz6rPOd8dDcyCi4R3+TEWFYcjT1MxJqChnXfRTtUCc47UFUeobJgjUzGMGpcNZpJ8j6giLZ8pl+qCxPSSzlT267trcMlnUvBHpYi0jS5+NFgsenoNU1Io5Xy3OMufFnVkhB+4dkHAKekFgj1tx6oa//PQnb2oEX5I4a4iN2L791ePXvjTaWa3W1/uhv3psbCS1ov9q6V2xRibKj0o1GNOpFpTEOGiDwKaFo6YLBZ2YIxP+cV/7T7gPYoSWYUmndOauVnOUny/jBf5OHPTbIEuQq+NOydDUrZC3cV3+qPmKjF43XuG4j52548Xg8I8aCzsPkVZ+eCQMWNPRAIDRuJ/3LpbN/e+VtV3vFDfeCC2IjQnf+2RYEo4yg4nvhNBgJ/xxmoz2D6FBMF2oXFesCh8sV1CmTvMBQYG8SJzNcHPQ/G+Az7IQOEfTMwj4nm+ruOlIhqfuxT1ncdG8OK4vprP8GzKyuBxyGXltDhzsu1JnWvGzIXOpoFcOP7BBqsN94tdyM/ls641ONvzynXfeuaRGQRfirCI2kdvjl73slUfCVOox10utn5kcWzMyOpO66LxXS1/P5TJT2i8Vn2tUcdUPvjoCoXX52htrBzbznG74bw4qwjjHaQCoR6kWac9dIS2ZDaZSNypNM4qnAzubzZLOjNNs3YyNCnOf+PXdqvUwSk53aNb55r0XHfAIJChOpyFHMM22F0gYBWLHfTLQ8Qo5f8X7pTv3arQIBbEyU2hMPPhj/jby/aSAm5DglRChEVqTaBB+AHentOR6oUEvEy4hZdvQAEFIITRJ5hs/kq15vfB+rOQNNwfuwjU1QvbPuo5ZiSXjdcnI7C1SCQ9pGZk10qgRmvDzo1ksMMTGsgHBR0g05+dZNfGQJ2OPb5bxnc+T2O+I8Xy3t7otf/TRT/z3cQ2whHGWERuo7fbb43v67xx6QfeVj4Z+dW11anTt9MRs6qItL5H+ziukMuvIbG0HWvUyzEm+MF1VE8q0YUd/lOzm9qgDKOtwdsqTLhJbegsEuzk9w/wnF80PtdAxfPOVHX3bAKTgWW1Squ6TseK9qITQKrVSkTL4a5hoczEsLscf38zg0jc8EwahONFK2dDzLtnc+/uSSV2oRKZ9aRHngjEE56Vhq/1Tx4v1qZzSKBw1KZFquF/2jP61HJ76OjTyI2i4dsh0cKdMVx4EuU6K53Lt/pxW7rm+O/w7Ns7jO/PNAe4BLA4LWhriGJy+SfyI3U8sJ05LwSV+s+KY0IvHMb9olpulxpnqlDjpkkztvEhGH71YorILzdfd6XnZP/uzT37ofvW0xHHWEZviMYlf+bJ7hqqlyx+vB9ZFUxPjK0vlkpy38Urp7bpcanFGpqtPoHjHVdi5LoSOUkIOVDipDeget7p7zFb7YyQDLeRaactdivPwpxXAhGh6Px4MBXICLoQMtV3NTcuXeujBzEnJ0PgdEsgYGtWcTjzlmwj6Mn8z5qeL/IyAlYYTlrkgQFUiv0U6ci+UC1a9X1Z0vhEmfyeSjmemlsVngCnEb1hqn9czeh4GYDjcF/cMw1mZKN0vMwE/QrJDxko/lvEKP1/3IxmBFuc6WWnLbBErzh+915PuaSq8AS5CJpp+2D9o+udwO8eXico9sn/sa6g5RcgB+xVh2lEeGKRJgosMFp4ntlzIPawTpDED5TUYXSGjDzxfgrEucV2/tLy395P9A11f++53v8sCXfI4O4kNuP12iV/wgqvHU5bTi4p05fDoqEtBXLP6fOnuvERa86tkZuaAdtqrJkFiA8GxQ5um4pygNmV1nszSvy3t0tP6ChDbFtVA1AMrxC9Bw6eSoy7uxzDa2S765aFaOCmTMyBddxqVhutiQROY33djQjf2geb50+mIY/apUWJb75YVHW+Q85b/kX53II6gKcHU1w8ba940AtAEfVbQm5EvxfVcaGqHZGz2ZzrBlHnGuYC2g1KKx2FuLddBHsfqQBJYZxGokYzjgZdiu4YtTGsufIBmhpqh5czI6Oyd8sTI5/QDMpxgTL4zZb9AXs60a6JxzIY04pevXOQXv2Fa7JUj918q/ng32la/Xmhffl89Dj/2vve9b8IEXPo4a4mN2L59e/S61715TzaXXlUpljYfOXDQ9tKhrFzBr7VfIL0dl0rgR2jphyWKZ1AxuIQQxED7bxABBZV9R6gQhuz0v75xwK+9L2v9T9LirjfKA342Kq9W8KdBQ9ZMJQBMfef96hCyjGQzPTJZ+oWUgl3iuJwKwQEEeNK0cJTOVChWJo3odAH35g8qriaF33Hl/fm9zAjElZELZWPfu2Rdz2+LKwMShSRkJrRB3gjED/LOTZJ+NmBwvTfyPZWWjNcuPjS32co+nIC5aHM5Iy6lnZfO/LXS1XqNOE5LI/2NwPPRPAVnShhlAQ2ajQrnQPrRsOyZvFGeGP2sTJcfhRmHaqPvCdMvtE/u08xbEO0ZQ/N5+LxwXIZSu0son9UuGX5sg5T2wdKo1YPlKwp3QXL/8kMf/vC927ZtY4CzAmc1sRHXXHNlMe25j1spJ1OantkwMjyesSGYvSv6JO2sRGv+fMl5A1KuTErV5wRZ9pvQXMQGNcf0g9GABMHQLImpEQjMm4tkoPCrknP7VNU3/TcI1RDupmw9ydFswXYOnHbCzt06+2rY19Yj7a09UqmMSaVmvhLOdyOVCEkuqEPUPNlHZe54+n/a8U8KYGd02CI9uVfKBSuvl4H214r4XeJ4qEjC1SL4rC62Jv80NPMJjzKXH8/IMV7sIV+4ZLhnt0tny8VSyG6WtLVMwmpBYr9Ty3ZlxxulJb0RaWbPEsPyx7QsjBPQsiZB+Xg2kFrGl5nq/fL44J/LgdF/AkGMoLFBPNqvxjJgOlAOCGziXRw/8x4tZZfPxF3scymiel5GHrlAJndtQv74dce1bu7oaP3AB/7bh+84m0iNOOuJjYMJt9xyy+g111y1PYiCbLUcXDAyNJx2M44s7+uHoBZAbFukreV8CEIIchuB9laEpPI9UAgvzSZqcCQfDjKkQjTWLbK89VXSC1PU5ruNZBtVoyDqWkOeBloLjjpqZNT3jDaIuEEEOXeFFHIbpeaPS9HfYVpbJgFkwbXBGJRoTgdpan+nA6oxxjkQBedxtcjajneqplbIXiphLct6BOC5UPnNyC+qGtKnSWy6UwZWXkSIsnHsDmnPbpHu1hdJf8d1sqr7NbKi+z9K3tuAdHJZIVZ5ijvd/EQg//BMZkCDWiXnN8YwZR2ZKt0rOwY/I6PF74nlgaiVxMzzGOD5TunznArE4sQZCev8JgSsCy4c4LCX1pXp3Ztk9NG1kqr0SD0Kd8ZSff+2bZ/gYMFZRWrEWU9sTfzkJz8pXX311Q/DiFperVYuGjwyZOVbQVDLl4GMLMl6fdJdeL64qRVShaZUi6ZQ2vzCPEkFrbTFfrhQItTnQmarrF32f0qLd74EXLWCrTwknO33iQg6fTfdUSZkn5vRCtkn1ZJZKflMt0xM7dZljRwHBoVOqgRh2CRBE0b7304LeE++KYEMSFVRTVbK+p53yfr+t0jaXgvTk++CghhgktF050obJB3+finZPxswy5VozLw5Dk44qYI4VifyCpob34NEGXKFEDNFhH6PJohFR/rlqK5aySA5y85IEB+Qxw58Scaq34YGCk/sb+C0Dmqgc8S2GMFnLKpc8L1cPmDGapGpfatl8KHzRcodkk2nR+th+kuWvfJb99xzM2epn3U4Z4iNuPvuu0vf//7396GybQpq1XWjQ6OS9jzp7euBmYHyjdukHSZmR8sWCSNfytVxVFb2u9HkASUGWSmkL5NNy98pXblrIefmmwqEWd7oGQh8s56xUpEUoAm5ILHAtySX7QWR+DKiS52XcLkAA4j9brSJGQ7/mrdsxvOcuQaJUnuMlsn63nfImq53QTvoR+tPs9hFuuAN5E+Q1Mx6+wx8itF4bnM/cw8zlQF7KI9afUima/dJOdghTprp4Aeu2ReGMmpMedAI+J9xIa2qLTP/mW67LoemvyUHJ78i4g7jOl/OR8OmS3s04mDwRek4aILngSzb/G4BjksH18rgg1tEZjdKHITTbW2tn+sf6Pz0Rz5yfQkhzkqcU8S2bds2ue6668ZnZkpHUPTnV4vFvpHhIxBkW5YtHxDLoUDYkrMHpLvtIsk6K8BmWdUAsvYm6Wm5Wtb1vll6ctdB2PPQEGi2sOKg0kCYTD+bnnqyvD2Va9QR3NhsdZeaIovGk5Z8QUqVw1KqHgLpsdLxc2qcX2X8sv+KP91/kmuk51n9GF6pA5UbJB62yEZoamu73yF23K5poolM8reh8hj/nPyM+o9z7O85qfw4IdfIK+SdMcWxrXOLe1mBDE/dIg8d3CYHxv8BGvW4tOYGxLN7oHSRgM2zmJ+Jg87iCCgcR1XD1JjsHfmylIIHECaN8qUJygYMYVjG1OLN0Zn/qcxxi/QgLyxqpVxDDu2L59Zl9vB6GXtoq0QTK3BuJnDc+t97nvvJP/iDP1jyk3CfDucUsRG33357/dWvftUhkNtgSsK1Qc1fcejAIWSEKysGVorjutDWuCBRp3Tkzpfewouku/WV0l94tfR3vkpaMxdCe8tAk0NkOiG1MaMde/xTdzJohDHmDSpMg9D4OTddCttuk3y2G+Q2ossb1eMKrSXURZIfKzPDIIi20kgHnB5S0FEZOdAwl6jGZiFYMY4HkgbvpP2L0BVphnflXySb+98hXrwGodiBjnvij+ngjg4saJpIBo2Yn+K+zxyMkBSF/yTTxk14T/Y71qKDMl29Syr1x2W6eEC/i9CRvQx++L1Rgmk10D5DrQV8Gk08NJ4R2T36RZijozhLc8582k6fkc90yp/nZGGe35Q5d9lJgMLhAIkSW008kHF1aACkdrFUR3tRLpEP2fkOtLj/8ed/fsOSfbn9RHHOERsBcou2br1sd2tb4YCdcjYFQTAwOHhYW71ly3rFyaQh4uxP4ruGLeJaHeCwNggRV7i1cAVCpdLNCvIcSDnipryq7OJ+2XSftORWqjZB89fih2xtsxIGX5Ph1AtWUA5+mHDaG0Zmwr4ZYJj7fsMCx9Qfr6JqGFNrUGEK8FlFtAXZ0PtbMMNfBE0207hPo7Jjq31qjEydiWdu+xzANAYNzPU12tBUCpJ2u5GiVmhqXdLRepm+IcLvcfKJmCj1jX/6kjvCcqsTbUGMfn1U9o5+FXk2C9IDYajpefRe8297RoB8ZuK1BPGvjvTVWc4kdtsXF9ZEZWRABn++VSqj3SirMPI859uem/mTfL5zBwfUNJ6zGGe6iM4o3vOeG9MdbeOv9aPan1Qr/nm2m5bzt26VrS95sbR1dEst5HQGVBW2gqjEZhSyEfh05Ry0BVYkNfmsCamGB6RUO4jtsFT9cfG5Plx0GMdHxI8PwfSaliAsgpRrIOWMVuYUR3iZYJLbQpFG5McQRAPmTKzvWnK5Hj+oyfLCq+SCvo9IPnWhIT6+bB57qFjU3NhGnsl2svlg2GpZRcibSeTDjHheHtxEszmNy/PSyCDMW+7EnIwbQkN2ZbJyh/x0/9thko4jb6jxHptpZi7eGQTl0SRcyyGiZo6GzLFcyGpaqof7ZPjhi6Q8skI8J5aOQsv2tetX/c6b3rTngVRqGx/orMeTJfocw+c+97mWyszU2ycnZ/6wWg2W8R3hzZdeIle88FrpgWlKszQKOMvdCJNKBXJNFSDKFlt5nnuugBvR5IxAslx/n+YQ65WSHYQ5DKswmYZAbuNSDYal4g/CZN0lU+WfS7H6GMyycXE9mqccpeQzmM59TbxuGsSmWgCPOTDB6Q9GA4M+AE2mLNnURXL+wJ/AFL1WnJjLd7OzPYT1Y4gNui38NknjWCI4PWjcU/OFZWIKSE17PBMnEvM7pc0XwudA/xzp5S7MN8cJ5PEjn5K9k3+JE1wggXl27POcvpHo44N9aUw4N1zIgaP6tlsSL26VqUOrZPTBC6Q2vgxEl5ZlvR0HVqzo++P29q5/fNWrXrWkV+w4GSwo5XMP3/ve9/xrX3blHjuVDi3XvqBeD/LDg4MyMT4uhbZ26ejoUEHWSY4UJuzHUP2V5o6V9+cIFGBoRJzdDq2CE01pdupWO+bT4tqdkrYHJO9tlo7spdKZ2yrdrZdILt0DTasqlWAE9ROmpI5cUrsy8ZoN4+AWhMZlr/lQnCwcO1qfad468YCs732n9LW9BgLTokG1b4qjjEr4nLB6Zit7E1okbAz4mhq0XTXR2SEKUtd5aJrOYwtO/eI6zbix4k9ghv4tNF8OKlGLe/JzHU/DPZ3g3Zsasr6vatfU/CzuXyljj2yS6tiANn59A337e3v7/szzSv/yq7/6prN2BPR4OOeJjbj11p+Uf/V1r/tFJp2u2Fa80a9W2ifHJ2V0aFi8TFo6lnWL5Tkw9UznMqsym0tyAIVchf+5knXGixs2qBSVkJ3ZZl8v8P4kOjr23PNKlJasvUras5dIa3ajVMIxKdZ2aX9Ril9a0k5yEDUfgBUeJGaegfO0GCc/W1yWIHAlY28Cqb1VBgpvEifVhzCo7NDkOFIYs2LxfnPpORNgus1mvjPaJggX+aODGRR1EpI65icLj4f8gpkljhfKdPU+2TH4aZmN7hPLCU3+0NMZnt7BJGt69RClx4Y25aj1kHIr4kYZmdy9UUYfuUyC8RXqv7une39/f99nVq4c+LtXv/r1XDzunEJCbA3cdNNN5f/nt3/70aBc3TtbKuWiwB8ozU57I8NDaL1j6ezukmxrVvucKFE2pIfV2UgeNqxIcxXnFDuakIhfO+jxnzyiFdbc2FzHNTOiimvwq2vNpTzJZZdJJr1MiuURaG6H0LozPBy1Gvq1AgSv4rk4+diGA/HBDOWHiXtar5V1y94mfe2/IlaECkMSxH0NaVBb0LvpORMZt6fbaRKOPce80DSafDNb+sEza58ZvZl0c1KxAxKbrNwmO4/8jUz6P4T3kiFvJUaGMX7n3GnmOeazaYT0ISTEft2qoaHBc1W7ZGrH82Rq10USTPbBjy/5nHvTqpWr/6Ktve1frrvuuhkEOufAfEswD7fddpvzo5v/vy1TxdI7UevfBlWt1c61yeaLLpSt11wt3cv6JAwgWFxSiHKmMAJ/+tC88fHuibYd5iPfXzUvasPBxBydvV12jX5Cv4bFSb9cGprfa3CsNkk7vZLz1kjeXYv9ZdDGcpLxlkkhdx5M3DXwm8OdaNIhOu2zQtymji1ONNO2II115gu0L/P6lHk5n6uAlOrb5eEDH4cZehc0txmcR8DYg18E5ru8nPJxBkGNXJshpJfTOmLLE8+JJJrqkLGdF8vsng0SVTw0SjXftuT7PcuXf/yDH/zgdsgkbOxzE4tVNM84fvd3f3dtS0vmPfW69X9X/aBNHFtWr18nl1/1Ilm1/nkSQ4JqUR28YXpuNCufjm9OE7ROoiKk9O0ETv/APr8ngBZ+snq7jMzcCmIbw7UWybjLJWutkZy7Cvu94kFLS1lpM8OefWz8gHPM+WgkS8TUnASrpufSwly+aFGx3PBceAw/tVseO/QJGZz5Fs4HIDouKw7y5nPrY1LDO5PVxMhVhLyvc7ksty5plGdtdLmM/mKTFA+vh5KWl8AvF6Oo8hXHyX5hcPCFj3/zm288Z0mNOJMltujxp3/6p6udVOp3K9XKO0rlSntYj6TQ3SuXXvVCuXjr5WJlMlLzQwie0QCa2Ul+O5MZa7raSGwBKifJiC+km744fmErhsbGyus4Hv5noN1x4iqvU6tBYH7Ri08B01MnIit4vUFsNO2WGJqj1+yrYp6ouZ0Zl11DfyO7R74gUeowNDT2NYL02I+J5zZa+OkoSaZq4Z3mHSGtsDlBunWxog4pHuyTsR2bpTa2XiKfL7tHKFT7S7Wa/Zm/+qu/3G8CndtI+tieBjBLp3/j1a9+pG65B8Iw6PL9sK9WrVqHD+yXqckJ6ekoSFtbG3gNQkhWgDDyZ/Z5eDoqxZNBg8VsWSGoT/JdV5BVHIllc4IvFdAWo5FQi9HBAw4KUFshATjaR8cKN7c0NoJzT5/vDD3Xs4GmHemm9qnPBTOzEj0uTwz/T6nVf4Hz0GptaLhRGia6IW5Tmqfpx7Txpmwkua+NZSMN0LxdpClVXi6Te9bI+MNX6CBBBD5LZ1Ijac/6QipV//ynP/3ps/6NghPF0pPQM4Dvfe976UceeOB5w5OTbw+C4M0wxbrEcWVZX59c/sIXyuYLL0ZVcSQIDS0YMoBr8JuBIb7TAWon5Fb9pgD72ODqIUdT+SI3CAxmmJpa2pGuKdathmUaUYlMatm3gz1UsqNgnKfnOU4p8BhMNs05krnneXJo8tvy2PB/BbHtBf1zgYEiti3Y+qrVPbdo5CHLiq0G06eDMziHe3OklmXBL3C54kl1pE8mdp8nswfXSVzGc4TVYsqu/6itveUr6e6u2z70ng+d1e9+niwSje0E8LWvfS364a23Dl199dX3Q5U5jNZ+BSSxr1KclUP7dktxelK6erolX2jVAcqAL1Wq4Brh5X8ui3O6TBujmeA+eitzTzMSSgIjodHxOo7VLdhvhOJ/kl4zvrl4lxQMMZPoSSFxqqZ5YcPcnKk9KMPTt4FWpnGOXwZrDBI0Cf85etZmw6OfBMQtzEKmAPOXE9D4vVJolraLtEbtUty3WkYe2iDFwY0iYRZ+wmnHsv4qFVl/5mULd//xf/vjJfm19ucSCbGdBLjs0W++/e0PTU1PH6xH0QBcfxgE9pHDR+TwocOSz2Slo7NDvLQn/NYo12lTDQjQ9t9IL/+dZsy/55m4/5kEnpePDKeaEUuCbyDgx0/3jRbvFL8+DFKjX1QH+lMtF/4a4U61ozbIuc0kUMoF6E1CatX8Jirv7VjiWp7Up7pl5OdbZOKxyyUqDkhYC8Sx6zPZrPf3cdb+7Cf+4lN7z4X3Pp8JEmI7SfArPm9729v2TkxM/MS17WkrttdBFguzk5Oy74knpDQ9Iz2dXdKaz0sYQQuA0KpJiB+IUAVbX89ik73ktJ+lCBJZI581y9lvyOwHebhpmSg+IKXaL4zGxo8rk/vMP5QdS+/U//S934iJMP2fOoGYgzz42ZIVy2/RCbfDP79cwqE1EvuOhHEpTlnBz6D5fzSXbfnrj2776BFNZILjIqlZzwLvf//78/lM/s31qP671VplSz2OHEHlaG3vkquufalsOv98sTN58UPTMlMtUD7DrhFxA70GkOd4PcFzAOQrR4X17QrtZ3Sp/cjO0b+QPeOfBvfNoDyy8MMCMsT27EzR+WFZqHSm5EloJFt93QuOa8FxQUhbWqU63S1Dv1gp5YPniRVlJfKLUB7rI66buameir40M/Pj7V/60v3m5dYET4lEY3sWgGkavPmtb37Ys7wfg9iq5Wp1ZSqO20K/mtq1c6eMjY1La1sO5mmb6XujIFumQ560ZulEUUDNoOeuTycBgKyd6yPkHDYex4740RjM0Vslkmmx4hxKgZN4jd+ThTZWGo4audnqPbWUSZYgtzo/BoQGzval7lRF3DpILS3RdJ9M7NokQw9vEn9kpVgh0uZXOdLxYD2OP1aPp2+44YYv7rr//kHDugmeFgmxPUt857vfia/64VXDzzt/y72WbT0CIXaiKOqzU1Z2ePiI7N6zS4pFmKfd3ZLPZ9n6qilEE4T0pn1x7GXBSfNJO1YCOiAxV089mJ0kHWhJVsqWIDUIYrtdgmgC2W2L5TDPjZsrihNwfOVJ39eFUyJDYGpj+v597EoQ4n4OyxnchvNxXIPGmJV6aY1MP7FWJh7eLLMHNouUuiUKwjCKg13ZbPbve3qW/dnY2MQP/+qv/lcyQHASYLEkODVgXsYfed/7uiuO9xuVUuk3bCe1OWWrOEu+vVOufOGLYJ5eIC7M09hyoMHF4mJb5/un8KOmkm5FHMcWmLhaQZ6J9pBgARo2PhsQk80+mhZPZsL75KGDH5AZfzvy2RIb5imnWhBcf++EgLh1hBP+WVbah4bbcal0PQ/9wXZEX2WrRylxQHQpvyDTgytkZE+fROO94gQFCUM/DuqTxTgOfuSmOj79K7/+K3e89KUv5TpTKlt6rwQnhKTGPDdIfeQP//Cls8XJd0f1+CW243XFtpuqhqH0rV4nl195paxct0EyrS3Q0ji4oENkEoPgOLAQQYPjJNGjrzAlxfRsoawAtpnLSxBbCmZhVR6Xn+3/fZms3Q4iwjV9vZKEdjL5zrIKET0Zk+SG8oSLI/NuKjsfLK5Zx0U5y91SGRyQ8T29UiahhfySVhRXg5kZmMEPpT3nW3E8/q0bb/zGPhN3gmeCpMY8h/jI+z7SXYyLbwzr4X9BxboA1aUdRJZKuZ4MrF0lF195uazddJ7U3TQ0OFdcjpSB/MSlWYqKBc1BzRogIbdnh+YrVcxHnc9GskHjEcRHQGzXy0T1B2omkpyak3NPNM/13VISIgcF6q5EqRrOueJYZdwjJfUgI0EpL+XDK2BubpTaeBfKGSqcxbc9oMOl7L2hH301my985eMf35YQ2ilAUltOA97znvesz2az/ykMw7fFkWyC+ZmrRhE/qCAbNp8nF229XHoG+iXb1oaWn9obHOoWyY07qtDNK6rmXmKbnASapmiD2Jh7JDYfxPbQod+T0fIPjHZFYmMGw829TvbLELOPP4OGyNY3BZQY+Z1V35VwZpXMHuqRyUPdEkwvF5emcCqQ0K8HtuMMZTKZe+r14B89L3vTtm3bkn60U4QTLLkEpwIf+OAHXiq+vCSq+ldBGbvK87zWYqUs6UxOVq5aI+svulBWbdwg+XxB0l4WJIf6AVdvVjCtnHSsnKaSKhqVlv+1Mh57OsF8aMbxH81DrtBySB489F5obDcrITFnowg6mMOl1I2WR8zlMP4MOcI1rlvQ0lLss7O4uIAncblTvzcwOdghxaHlEk/3iMeXCawaG65qVJe9lpN6wHGcb9dqtX+/4YYbJjT6BKcMzXJLcBpxw8c+tmZ8evbDVb/yMtSG/sD30/UAelouK519vbLpgvNlEzS5QqFbbDeDFt7W0TUuXaO8pfXLkBsde8NJYuysVm1ET5oKmGAhkEPMRztEI+CB2PaC2H5PJv1b9RpXRdEv7pO84hSKx4xfR2xlmv2ePKf7XD0lFJvaWt2RoNghs8MwNw/2SG2yX2rltHi2Be2sXE873mQ23z7Z1dO93ffDv96169DPvvSlj09rkhKcciSSf4bw3ve+a01//7pLfN+/7uDBgy/IZDN9ru12B1EIQ0Wka9lyWb/pPLiN0tWzTLItBVRGs4R3GITQ4lDduDw36iK7urk1yhp8NInNbI6Dc6nYTWboxNvGVmf6O0VwWItUoofl54f+X5kJ7kaumMUlOXLZhNHKmLEgNh0lxXVksIVSskCAYTUrQakbhNYjpYMDEkx2S1zLQ+Oz4iColOM4PIxYHh0YWHvrqv4VT3i2vfP1b3n9HhN7gucK55KEL0p88YtfLOzYsePCMAy3BkHwGsdytnrpdDuXIAfpSXtPt/SuWilr1m2QFatWS0dXl1jQ7OqgsyCCmUqzySgTSm6sx81pCvMrM3FUgzv3iI1bkw1m+oXALEzVMzLl3yEPHvkdqdYfkzhqVU1MPz7cAPOV8wxp4nMp7phTcIK0hOUWKY/1w+RcLZWxDqnOuuLEOcQJIrSh9lmyq1Ip35TJZL4Pc/Oxz372s4caUSY4DUiIbRHh3e9+9/moU6/LteaeH/nBFY4tXTCMHB8V0s3kQGo9smL1alm9Yb109fZJS2tBHDeNQjTrrenHXFABdR4WS5YOYdX0wj5NKIXOij+KZtU/W9FcAVjzAiSlCzemYELangwWvyqPDX9IQhkEKbVJFFeQbRHyin5IgkZji/2CvpRemcxJMNMLDW25+Njq7JDIRx7X4yiqzlh2ZXz5wOo7Y9/+53IU3bFt27Ypk4oEpxPHSniCM47b4tucf3vfv60BS720HtUuQ5V6oTjp9TB+sqxiQRhKa6EgPb29smrVGulZPiCdcC2FVvGyGQTjVBGO7rEKs58IFVkrp5k8aljs2GJX0/U4kqDeT4D1TtTfQjDcfDyTOJ4KjFrjI6nhyBwzR0Ba+iqbI1F6XB459CdyZPpr4PpJ83V99r1xoc0AWnGtRfwy/E0ul+p4JzSz5dqPFvku8jkUz7HErwWhHcveql/ea7v1mzPZ+t7lA2vvft/7PjzIdCQ4M1ggWgkWE66//vrOVBRdWg3D/wPa2IWe562xbXsLtY8wDFARHWlv75T27j5ZtrJPuvvglvVKoaMTGl4W5lZKakFd31HVDxpTU0NlN0TE6k4BwH8QIX80w55MNvDHkwzT0PyOhbLHUX+KJ3lagF/GYL8s/FE0Y2qGUDIDqHCR0/nIUWNemoX04zT8RhKlSnJo5l/lkcG/gNY7JJ7l4jo0tipMzMm8FMc9aGRdUp1GPk71g+hcCSMOFvDjLtCK6/UjiPWhYqm6vyvf+b1aXN73mc985iG9UYIzjhOXoARnDO95y1vaUl1dvahMmxzH+RWcugYEtzKMolbOlucilqzJ2ZacFLq6paO7X/r6V0jXsh6Yr8vEa22RlG2+AUptjkOsLHiG0yqvrxAZYiNBmaXOeYGnG4SF+1Cz09Oq4gF6bOJSc00j1SCKo0S3EAjV9KRo7iMWhFkYfr5fPde4jx6bjc4/M0B43Zp+Me4H1F1Bbvyss53i+6CgNntQ9g19W4Zn7oFWFkt1KpbyiCPVsZyUJ9LiV9h4WIjDUQ0uCGu4tz9b9UcHXbtwq2Wl74ui6C7LsiZBaMN6ywSLBk8leQkWJ1If/OAHl2F7ge/754dh+EpocevCoNZvO1ZbFEbiB5HY0D4y2TyIrh3k1g0trkvaly2XDmhzLYV2acm3iOdxRDXW5czBcyA8TnMgSXE2sCE4kojySINgDAxt6H/4ocmrryIpjm55XQmJ7pjwBFUpcrE5zziOQaMPUN+9xFa/wg9HopqfFo0aETE0t/xGKCOmEc572I4NrZZfeCftwg9IvVatSXF6SibHh2Rs9CDcEZkYmZZKaUbCqi9+CbEFIumsyxWouBryLChuL/L7HtfN/bxUndw/M1ne/vWvf30caVmQ8ASLBUelJMGSAr9/evPNN2+wrHp/tepvdVzvBTAV14ArLvarVTuM+H0DMz2EBJJvbQOpFfRl/Jb2bunq7NQVR9pgtpLs3DT9gg4ikRDmqw5GQDoYPlYTlVtDIIaX2F/VID6eJTtin1SkxzhsaloNnjL8xvOMlSRFfzzf8KfAvhnkMIFItlw5Q+9vPGt4QuOhP/3j3LKUOCAxl4OeOBf4oZSLRSmXpmVibExGR8ZlanxMytOTMjs1I7VKRYJaBTfhnLRIwnpNspmc5DOtARS7h2tBdXcQ1+5ybfunTi16YtsnPznCJOnNEyxqGOlJsGRBHvjOd76YfXT3xLKwGK6C5nVVvV5bg0p/bblU7g/CMA0NLm1WmUBxc01qx4PGBq0unZFcSyvM1y4dkGjrKEhHZ7d0tndJNpcVSxmC77FCu0NQDgCyVpsBCQPdhyakmhT5Bm7uoyR6DhQ4j5T0ul48Cp5uUJyJQi8zTsTDwUmSGSPAn06YxTl9w0JPgYDZ9wWNs1apSWl2VqYmxqCRjcvMxJRMT05IqTgllXJJqr4vURhI7FfFxbPpAAuI05J0yXW9EZj2Nxda248UOgqzruveO3Fk5HDohMPbtm2rMkUJlg6OlbAESxqo/KlPfepTmc7OzsLk5MjGw4cH+8rVyirPdp8PdjgPpLfFsizHcSxUcK5GgUoN0nKg2VE7c9IeTNhWkFqbZPM5yVHLayvotJJcS4tk8llJ53K4llVSpKlHEVJzjwxEUKJIOHBU4vSYTrU8nsChamTmtG7NaSUshosaUXEldU1jDDMZGmQQwFSsVGEulkBWdEUplWalPDsppZkpbIsgsIpUqmWYnBWQHW6KP3b6sw+Oz0pi9IMK0muPOU7250EQ7Ilj+6cdrW37BlYPPLJ27QtmPG8yuvbaa2sg4EbKEiw1NGUrwdkJ661vfWu2pyffXqul16ZS/sVQdDrsVOqSIAqudhwv64JN4rCeTdl2GgwHIoFZRkIBUVFjAwuCDBwoeXAgPjedJilI2ktLHiRHwnOh/eW5dV11DvxQtHLZHMxhqlwmMYYl8L9hmzaJzgL5+H5NHV9jInmBcKRarcJVpFwpSQVmI48jnI/9AGYmSA77IciuznlkZEE6xFmHOaqxwxQFj9XwTJWwHpJP91hO6rZKrTKMhO1ry3c8iDgnhoaGpr/5zW9yuDPBWYKE2M4RfOQjH7H27dvnRVG3nc8Xe1KpaJ3jZNJp2yZZvMBKp18OrS4f1+vtMFn7QTkeTTVqOdSa9AcFRvvGQD42wtFU5DV28lsgMGOiGnWLpi+JjRKmX1afEzXGRALSXQWv+CArDmBQo1I9CfHy/Uwqd/wCP+Mzq9NSraP6h3h4b5qr8MN9esJ2OOXYw7EVp/xabdpK1W+yU/aD9XoQe549FMfZ/aXSruqOHbP+7bffzkUcE5yFaEpbgnMSRnV673t/r5C1rO7IcVK+769LxfHLozjuw8W67Tigi3oXSOcKkNoymmeG1HQuFzUrWLckF64+yzcgItXyyDMkHM61oxZ2FLxAYjLkRzAuEhP7u3iBfYH6bVaNg0cpxlmnysUwtRo1uxhKpn0EGuJ9CDSNdNMunoD/27LZ7KNQvyy/WAzgd/TLX/5fRaZFI09wTmC+xCVIIG94wxvsLVu2ZEdGRlzP86DAKfu0gUiugltOU3Peu6hxOp3eCi8vB/G0gETiMAz1K+sETUclJu1/M9reQhhSNMRGwiS4zzhAkjGIczf2/w1xT8OfRkBiwzUeHkD47XBFOGt2djZauXJlZdu2bYkmdo4jIbYEJ4SXvOQlzkUXXWSYp4GhoaF4w4YNHZlMZh0IzSsWi0Jiw7FeJ7H9MlC7Yxhum47hGAe4KsbxRFtb226Y0Ua9m4eHHnooSszJBMdDQmwJnjWgYT2ncgTNLDEhEyRIkCBBggQJEiRIkCBBggQJEiRIkCBBggQJEiRIkCBBggQJEiRIkCBBggQJEiRIkCBBggQJEiRIkCBBggQJEiRIkCBBggQJEiRIkCBBggQJEiRIkCBBggQJEiRIkCBBggQJEiRIkCBBggQJEiRIkCBBggQJEiRIkCBBggQJEiRIkCBBggQJEiRIkCBBgmcBkf8fOcZsxdF8Pew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40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Рождение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78" r="15139"/>
          <a:stretch/>
        </p:blipFill>
        <p:spPr>
          <a:xfrm>
            <a:off x="4788024" y="1844824"/>
            <a:ext cx="3855022" cy="3780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77" r="9510"/>
          <a:stretch/>
        </p:blipFill>
        <p:spPr>
          <a:xfrm>
            <a:off x="107504" y="1844824"/>
            <a:ext cx="4248472" cy="37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22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1008113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Выпуск газеты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hoto-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34" y="1124745"/>
            <a:ext cx="8462894" cy="543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002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5113" cy="924475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«Земля» пригласила к себе на день рождение, детей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hoto-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847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035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поздравили ее с днем рождения!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hoto-0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02" y="1916832"/>
            <a:ext cx="409485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hoto-0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61152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54435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170</TotalTime>
  <Words>223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      «Наш дом – Земля». </vt:lpstr>
      <vt:lpstr>            Паспорт проекта</vt:lpstr>
      <vt:lpstr>Формы реализации проекта:</vt:lpstr>
      <vt:lpstr>           Задачи проекта: </vt:lpstr>
      <vt:lpstr>                     Мероприятия                 по реализации    проекта</vt:lpstr>
      <vt:lpstr>                 Рождение проблемы.                      Экскурсия в парк</vt:lpstr>
      <vt:lpstr>                                            Выпуск газеты</vt:lpstr>
      <vt:lpstr>Планета «Земля» пригласила к себе на день рождение, детей</vt:lpstr>
      <vt:lpstr>Дети поздравили ее с днем рождения!</vt:lpstr>
      <vt:lpstr>    Конкурс: «Кто быстрей уберет мусор». </vt:lpstr>
      <vt:lpstr>                   Игра «Что где растет?»  </vt:lpstr>
      <vt:lpstr>          Игра «Береза», «Солнышко»   </vt:lpstr>
      <vt:lpstr>          Рисование рисунков для «Земли»</vt:lpstr>
      <vt:lpstr>                Выставка рисунков:          « Планета Земля – глазами детей»</vt:lpstr>
      <vt:lpstr>           Конкурс « Мусорная фантазия»</vt:lpstr>
      <vt:lpstr>Слайд 16</vt:lpstr>
      <vt:lpstr>  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</cp:lastModifiedBy>
  <cp:revision>12</cp:revision>
  <dcterms:created xsi:type="dcterms:W3CDTF">2016-11-05T12:10:07Z</dcterms:created>
  <dcterms:modified xsi:type="dcterms:W3CDTF">2020-10-14T15:47:47Z</dcterms:modified>
</cp:coreProperties>
</file>